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20B0604020202020204" charset="0"/>
      <p:bold r:id="rId31"/>
      <p:italic r:id="rId32"/>
      <p:boldItalic r:id="rId33"/>
    </p:embeddedFont>
    <p:embeddedFont>
      <p:font typeface="Roboto Black" panose="020B0604020202020204" charset="0"/>
      <p:bold r:id="rId34"/>
      <p:italic r:id="rId35"/>
      <p:boldItalic r:id="rId36"/>
    </p:embeddedFont>
    <p:embeddedFont>
      <p:font typeface="Roboto Medium" panose="020B0604020202020204" charset="0"/>
      <p:regular r:id="rId37"/>
      <p:bold r:id="rId38"/>
      <p:italic r:id="rId39"/>
      <p:boldItalic r:id="rId40"/>
    </p:embeddedFont>
    <p:embeddedFont>
      <p:font typeface="Vazir" panose="020B0603030804020204" pitchFamily="34" charset="-78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4" autoAdjust="0"/>
    <p:restoredTop sz="95137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600" y="132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60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6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5.png"/><Relationship Id="rId5" Type="http://schemas.openxmlformats.org/officeDocument/2006/relationships/image" Target="../media/image1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7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5.png"/><Relationship Id="rId5" Type="http://schemas.openxmlformats.org/officeDocument/2006/relationships/image" Target="../media/image10.pn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81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0.png"/><Relationship Id="rId5" Type="http://schemas.openxmlformats.org/officeDocument/2006/relationships/image" Target="../media/image1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9.png"/><Relationship Id="rId5" Type="http://schemas.openxmlformats.org/officeDocument/2006/relationships/image" Target="../media/image10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8.jpg"/><Relationship Id="rId5" Type="http://schemas.openxmlformats.org/officeDocument/2006/relationships/image" Target="../media/image10.png"/><Relationship Id="rId10" Type="http://schemas.openxmlformats.org/officeDocument/2006/relationships/image" Target="../media/image97.jpg"/><Relationship Id="rId4" Type="http://schemas.openxmlformats.org/officeDocument/2006/relationships/image" Target="../media/image9.png"/><Relationship Id="rId9" Type="http://schemas.openxmlformats.org/officeDocument/2006/relationships/image" Target="../media/image9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2.png"/><Relationship Id="rId5" Type="http://schemas.openxmlformats.org/officeDocument/2006/relationships/image" Target="../media/image10.png"/><Relationship Id="rId10" Type="http://schemas.openxmlformats.org/officeDocument/2006/relationships/image" Target="../media/image101.png"/><Relationship Id="rId4" Type="http://schemas.openxmlformats.org/officeDocument/2006/relationships/image" Target="../media/image9.png"/><Relationship Id="rId9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9.png"/><Relationship Id="rId5" Type="http://schemas.openxmlformats.org/officeDocument/2006/relationships/image" Target="../media/image10.png"/><Relationship Id="rId15" Type="http://schemas.openxmlformats.org/officeDocument/2006/relationships/image" Target="../media/image108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9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8" name="Google Shape;38;p8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39" name="Google Shape;39;p8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6" name="Google Shape;46;p8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47" name="Google Shape;47;p8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55" name="Google Shape;55;p8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8" name="Google Shape;58;p8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59" name="Google Shape;59;p8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63" name="Google Shape;63;p8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67" name="Google Shape;6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72" name="Google Shape;72;p8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77" name="Google Shape;7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82" name="Google Shape;82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85" name="Google Shape;85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92" name="Google Shape;92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96" name="Google Shape;96;p8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99" name="Google Shape;99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103" name="Google Shape;103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110" name="Google Shape;110;p8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115" name="Google Shape;115;p8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119" name="Google Shape;119;p8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847515" y="5048067"/>
            <a:ext cx="2934542" cy="39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fa-IR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یک صحنه شاد رقص با موسیقی طراحی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347737" y="1868792"/>
            <a:ext cx="1854189" cy="13932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347737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347737" y="3407421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347737" y="3406393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2370060" y="3406394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370065" y="3406395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370060" y="1865286"/>
            <a:ext cx="1854201" cy="13957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2370065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614370" y="826660"/>
            <a:ext cx="335783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بیایید برقصیم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0" name="Google Shape;239;p9">
            <a:extLst>
              <a:ext uri="{FF2B5EF4-FFF2-40B4-BE49-F238E27FC236}">
                <a16:creationId xmlns:a16="http://schemas.microsoft.com/office/drawing/2014/main" id="{87843801-00F3-4A00-A0FF-38742ADDEEC9}"/>
              </a:ext>
            </a:extLst>
          </p:cNvPr>
          <p:cNvSpPr txBox="1"/>
          <p:nvPr/>
        </p:nvSpPr>
        <p:spPr>
          <a:xfrm>
            <a:off x="3199657" y="5937250"/>
            <a:ext cx="919053" cy="9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9 کارتی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55" name="Google Shape;555;p1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56" name="Google Shape;556;p1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62" name="Google Shape;562;p1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0" y="927100"/>
            <a:ext cx="4572000" cy="12954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0" y="2222549"/>
            <a:ext cx="4572000" cy="336545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0" y="220984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3" name="Google Shape;573;p17"/>
          <p:cNvSpPr txBox="1">
            <a:spLocks noGrp="1"/>
          </p:cNvSpPr>
          <p:nvPr>
            <p:ph type="title"/>
          </p:nvPr>
        </p:nvSpPr>
        <p:spPr>
          <a:xfrm>
            <a:off x="215900" y="198085"/>
            <a:ext cx="1846579" cy="6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نوبت نوبتی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4" name="Google Shape;574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5" name="Google Shape;575;p17"/>
          <p:cNvSpPr txBox="1"/>
          <p:nvPr/>
        </p:nvSpPr>
        <p:spPr>
          <a:xfrm>
            <a:off x="1434183" y="233745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6" name="Google Shape;576;p17"/>
          <p:cNvSpPr/>
          <p:nvPr/>
        </p:nvSpPr>
        <p:spPr>
          <a:xfrm>
            <a:off x="1565693" y="2619374"/>
            <a:ext cx="1376097" cy="15285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1559436" y="4301051"/>
            <a:ext cx="1330691" cy="11211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3102236" y="3926674"/>
            <a:ext cx="1162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پیامی را منتشر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9" name="Google Shape;579;p17"/>
          <p:cNvSpPr txBox="1"/>
          <p:nvPr/>
        </p:nvSpPr>
        <p:spPr>
          <a:xfrm>
            <a:off x="3102236" y="4410721"/>
            <a:ext cx="11715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این رقصنده بگویید که پس از دریافت پیام باید چه کار کند..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0" name="Google Shape;580;p17"/>
          <p:cNvSpPr txBox="1"/>
          <p:nvPr/>
        </p:nvSpPr>
        <p:spPr>
          <a:xfrm>
            <a:off x="659589" y="1780538"/>
            <a:ext cx="13411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marR="5080" lvl="0" indent="-140335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دو رقصنده را از گروه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Dance</a:t>
            </a:r>
          </a:p>
          <a:p>
            <a:pPr marL="152400" marR="5080" lvl="0" indent="-140335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1" name="Google Shape;581;p17"/>
          <p:cNvSpPr/>
          <p:nvPr/>
        </p:nvSpPr>
        <p:spPr>
          <a:xfrm>
            <a:off x="1123818" y="1325756"/>
            <a:ext cx="412396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2" name="Google Shape;582;p17"/>
          <p:cNvSpPr/>
          <p:nvPr/>
        </p:nvSpPr>
        <p:spPr>
          <a:xfrm>
            <a:off x="1123818" y="1325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3" name="Google Shape;583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3357171" y="1364810"/>
            <a:ext cx="478938" cy="533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3365055" y="1874865"/>
            <a:ext cx="4648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2612289" y="1364817"/>
            <a:ext cx="139889" cy="5148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2385048" y="1874865"/>
            <a:ext cx="5956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762277" y="4389165"/>
            <a:ext cx="328317" cy="36550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749546" y="4723657"/>
            <a:ext cx="3549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cxnSp>
        <p:nvCxnSpPr>
          <p:cNvPr id="595" name="Google Shape;595;p17"/>
          <p:cNvCxnSpPr/>
          <p:nvPr/>
        </p:nvCxnSpPr>
        <p:spPr>
          <a:xfrm>
            <a:off x="2421888" y="3994150"/>
            <a:ext cx="65786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17"/>
          <p:cNvCxnSpPr/>
          <p:nvPr/>
        </p:nvCxnSpPr>
        <p:spPr>
          <a:xfrm>
            <a:off x="2429510" y="4486907"/>
            <a:ext cx="6578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17"/>
          <p:cNvSpPr txBox="1"/>
          <p:nvPr/>
        </p:nvSpPr>
        <p:spPr>
          <a:xfrm>
            <a:off x="1177002" y="5878923"/>
            <a:ext cx="147447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پرچم سبز را بزن.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8" name="Google Shape;598;p17"/>
          <p:cNvSpPr/>
          <p:nvPr/>
        </p:nvSpPr>
        <p:spPr>
          <a:xfrm>
            <a:off x="2859790" y="58959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2859790" y="58959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00" name="Google Shape;600;p17"/>
          <p:cNvCxnSpPr/>
          <p:nvPr/>
        </p:nvCxnSpPr>
        <p:spPr>
          <a:xfrm>
            <a:off x="2652135" y="60285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878052" y="2723956"/>
            <a:ext cx="96762" cy="35616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4" name="Google Shape;604;p17"/>
          <p:cNvSpPr txBox="1"/>
          <p:nvPr/>
        </p:nvSpPr>
        <p:spPr>
          <a:xfrm>
            <a:off x="700339" y="3055796"/>
            <a:ext cx="45275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7AA19ED6-F73A-5447-9E1C-FF30BA0A736D}"/>
              </a:ext>
            </a:extLst>
          </p:cNvPr>
          <p:cNvSpPr txBox="1"/>
          <p:nvPr/>
        </p:nvSpPr>
        <p:spPr>
          <a:xfrm>
            <a:off x="1565693" y="5680117"/>
            <a:ext cx="1092427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0" name="Google Shape;610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12" name="Google Shape;612;p18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18" name="Google Shape;618;p18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4" name="Google Shape;624;p18"/>
          <p:cNvSpPr txBox="1">
            <a:spLocks noGrp="1"/>
          </p:cNvSpPr>
          <p:nvPr>
            <p:ph type="title"/>
          </p:nvPr>
        </p:nvSpPr>
        <p:spPr>
          <a:xfrm>
            <a:off x="636851" y="433114"/>
            <a:ext cx="329882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نقطه آغازین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5" name="Google Shape;625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956824" y="1263649"/>
            <a:ext cx="265760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رقصنده‌تان بگویید که از کجا شروع کند.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2" name="Google Shape;632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5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3" name="Google Shape;633;p18"/>
          <p:cNvSpPr txBox="1"/>
          <p:nvPr/>
        </p:nvSpPr>
        <p:spPr>
          <a:xfrm>
            <a:off x="698499" y="5927724"/>
            <a:ext cx="823015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بیایید برقصیم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4" name="Google Shape;634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40" name="Google Shape;640;p19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41" name="Google Shape;641;p19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47" name="Google Shape;647;p19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48" name="Google Shape;648;p19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0" y="927099"/>
            <a:ext cx="4572000" cy="15737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0" y="2500883"/>
            <a:ext cx="4572000" cy="22042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0" y="24881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4705096"/>
            <a:ext cx="4572000" cy="169570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0" y="4692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>
            <a:off x="645343" y="5072321"/>
            <a:ext cx="208089" cy="368759"/>
            <a:chOff x="0" y="0"/>
            <a:chExt cx="208088" cy="368758"/>
          </a:xfrm>
        </p:grpSpPr>
        <p:sp>
          <p:nvSpPr>
            <p:cNvPr id="659" name="Google Shape;659;p19"/>
            <p:cNvSpPr/>
            <p:nvPr/>
          </p:nvSpPr>
          <p:spPr>
            <a:xfrm>
              <a:off x="66904" y="118998"/>
              <a:ext cx="73280" cy="24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218" y="19937"/>
                  </a:lnTo>
                  <a:lnTo>
                    <a:pt x="5215" y="19962"/>
                  </a:lnTo>
                  <a:lnTo>
                    <a:pt x="5654" y="20600"/>
                  </a:lnTo>
                  <a:lnTo>
                    <a:pt x="6851" y="21120"/>
                  </a:lnTo>
                  <a:lnTo>
                    <a:pt x="8626" y="21471"/>
                  </a:lnTo>
                  <a:lnTo>
                    <a:pt x="10800" y="21600"/>
                  </a:lnTo>
                  <a:lnTo>
                    <a:pt x="12974" y="21471"/>
                  </a:lnTo>
                  <a:lnTo>
                    <a:pt x="14749" y="21120"/>
                  </a:lnTo>
                  <a:lnTo>
                    <a:pt x="15946" y="20600"/>
                  </a:lnTo>
                  <a:lnTo>
                    <a:pt x="16385" y="19962"/>
                  </a:lnTo>
                  <a:lnTo>
                    <a:pt x="16385" y="1993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0" y="0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2" y="0"/>
                  </a:moveTo>
                  <a:lnTo>
                    <a:pt x="10368" y="0"/>
                  </a:lnTo>
                  <a:lnTo>
                    <a:pt x="397" y="17437"/>
                  </a:lnTo>
                  <a:lnTo>
                    <a:pt x="0" y="18748"/>
                  </a:lnTo>
                  <a:lnTo>
                    <a:pt x="95" y="20106"/>
                  </a:lnTo>
                  <a:lnTo>
                    <a:pt x="591" y="21170"/>
                  </a:lnTo>
                  <a:lnTo>
                    <a:pt x="1398" y="21600"/>
                  </a:lnTo>
                  <a:lnTo>
                    <a:pt x="20203" y="21600"/>
                  </a:lnTo>
                  <a:lnTo>
                    <a:pt x="21009" y="21170"/>
                  </a:lnTo>
                  <a:lnTo>
                    <a:pt x="21505" y="20106"/>
                  </a:lnTo>
                  <a:lnTo>
                    <a:pt x="21600" y="18748"/>
                  </a:lnTo>
                  <a:lnTo>
                    <a:pt x="21203" y="17437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61" name="Google Shape;661;p19"/>
          <p:cNvSpPr/>
          <p:nvPr/>
        </p:nvSpPr>
        <p:spPr>
          <a:xfrm>
            <a:off x="656144" y="5257367"/>
            <a:ext cx="186487" cy="186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62" name="Google Shape;662;p19"/>
          <p:cNvGrpSpPr/>
          <p:nvPr/>
        </p:nvGrpSpPr>
        <p:grpSpPr>
          <a:xfrm>
            <a:off x="645343" y="5747796"/>
            <a:ext cx="208089" cy="368759"/>
            <a:chOff x="0" y="0"/>
            <a:chExt cx="208088" cy="368758"/>
          </a:xfrm>
        </p:grpSpPr>
        <p:sp>
          <p:nvSpPr>
            <p:cNvPr id="663" name="Google Shape;663;p19"/>
            <p:cNvSpPr/>
            <p:nvPr/>
          </p:nvSpPr>
          <p:spPr>
            <a:xfrm>
              <a:off x="0" y="249758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03" y="0"/>
                  </a:moveTo>
                  <a:lnTo>
                    <a:pt x="1398" y="0"/>
                  </a:lnTo>
                  <a:lnTo>
                    <a:pt x="591" y="430"/>
                  </a:lnTo>
                  <a:lnTo>
                    <a:pt x="95" y="1494"/>
                  </a:lnTo>
                  <a:lnTo>
                    <a:pt x="0" y="2851"/>
                  </a:lnTo>
                  <a:lnTo>
                    <a:pt x="397" y="4163"/>
                  </a:lnTo>
                  <a:lnTo>
                    <a:pt x="10368" y="21600"/>
                  </a:lnTo>
                  <a:lnTo>
                    <a:pt x="11232" y="21600"/>
                  </a:lnTo>
                  <a:lnTo>
                    <a:pt x="21203" y="4163"/>
                  </a:lnTo>
                  <a:lnTo>
                    <a:pt x="21600" y="2851"/>
                  </a:lnTo>
                  <a:lnTo>
                    <a:pt x="21505" y="1494"/>
                  </a:lnTo>
                  <a:lnTo>
                    <a:pt x="21009" y="430"/>
                  </a:lnTo>
                  <a:lnTo>
                    <a:pt x="20203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6904" y="0"/>
              <a:ext cx="73280" cy="249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8626" y="129"/>
                  </a:lnTo>
                  <a:lnTo>
                    <a:pt x="6851" y="480"/>
                  </a:lnTo>
                  <a:lnTo>
                    <a:pt x="5654" y="1000"/>
                  </a:lnTo>
                  <a:lnTo>
                    <a:pt x="5215" y="1638"/>
                  </a:lnTo>
                  <a:lnTo>
                    <a:pt x="5218" y="16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85" y="1663"/>
                  </a:lnTo>
                  <a:lnTo>
                    <a:pt x="16385" y="1638"/>
                  </a:lnTo>
                  <a:lnTo>
                    <a:pt x="15946" y="1000"/>
                  </a:lnTo>
                  <a:lnTo>
                    <a:pt x="14749" y="480"/>
                  </a:lnTo>
                  <a:lnTo>
                    <a:pt x="12974" y="12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65" name="Google Shape;665;p19"/>
          <p:cNvSpPr/>
          <p:nvPr/>
        </p:nvSpPr>
        <p:spPr>
          <a:xfrm>
            <a:off x="656144" y="5745019"/>
            <a:ext cx="186487" cy="1864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66" name="Google Shape;666;p19"/>
          <p:cNvGrpSpPr/>
          <p:nvPr/>
        </p:nvGrpSpPr>
        <p:grpSpPr>
          <a:xfrm>
            <a:off x="902745" y="5490393"/>
            <a:ext cx="368760" cy="208090"/>
            <a:chOff x="0" y="0"/>
            <a:chExt cx="368759" cy="208089"/>
          </a:xfrm>
        </p:grpSpPr>
        <p:sp>
          <p:nvSpPr>
            <p:cNvPr id="667" name="Google Shape;667;p19"/>
            <p:cNvSpPr/>
            <p:nvPr/>
          </p:nvSpPr>
          <p:spPr>
            <a:xfrm>
              <a:off x="19176" y="123440"/>
              <a:ext cx="334342" cy="84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4897" y="4527"/>
                  </a:lnTo>
                  <a:lnTo>
                    <a:pt x="14897" y="18164"/>
                  </a:lnTo>
                  <a:lnTo>
                    <a:pt x="15050" y="20147"/>
                  </a:lnTo>
                  <a:lnTo>
                    <a:pt x="15428" y="21367"/>
                  </a:lnTo>
                  <a:lnTo>
                    <a:pt x="15912" y="21600"/>
                  </a:lnTo>
                  <a:lnTo>
                    <a:pt x="16378" y="206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0" y="85594"/>
              <a:ext cx="368759" cy="3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" y="0"/>
                  </a:moveTo>
                  <a:lnTo>
                    <a:pt x="0" y="10800"/>
                  </a:lnTo>
                  <a:lnTo>
                    <a:pt x="87" y="15004"/>
                  </a:lnTo>
                  <a:lnTo>
                    <a:pt x="325" y="18437"/>
                  </a:lnTo>
                  <a:lnTo>
                    <a:pt x="678" y="20751"/>
                  </a:lnTo>
                  <a:lnTo>
                    <a:pt x="1109" y="21600"/>
                  </a:lnTo>
                  <a:lnTo>
                    <a:pt x="1118" y="21571"/>
                  </a:lnTo>
                  <a:lnTo>
                    <a:pt x="20707" y="21571"/>
                  </a:lnTo>
                  <a:lnTo>
                    <a:pt x="21600" y="12885"/>
                  </a:lnTo>
                  <a:lnTo>
                    <a:pt x="21600" y="8144"/>
                  </a:lnTo>
                  <a:lnTo>
                    <a:pt x="20766" y="29"/>
                  </a:lnTo>
                  <a:lnTo>
                    <a:pt x="1118" y="29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088" y="0"/>
              <a:ext cx="335433" cy="85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65" y="0"/>
                  </a:moveTo>
                  <a:lnTo>
                    <a:pt x="15384" y="231"/>
                  </a:lnTo>
                  <a:lnTo>
                    <a:pt x="15006" y="1435"/>
                  </a:lnTo>
                  <a:lnTo>
                    <a:pt x="14854" y="3394"/>
                  </a:lnTo>
                  <a:lnTo>
                    <a:pt x="14854" y="17125"/>
                  </a:lnTo>
                  <a:lnTo>
                    <a:pt x="9" y="215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31" y="963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70" name="Google Shape;670;p19"/>
          <p:cNvSpPr/>
          <p:nvPr/>
        </p:nvSpPr>
        <p:spPr>
          <a:xfrm>
            <a:off x="899969" y="5501194"/>
            <a:ext cx="186487" cy="1864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71" name="Google Shape;671;p19"/>
          <p:cNvGrpSpPr/>
          <p:nvPr/>
        </p:nvGrpSpPr>
        <p:grpSpPr>
          <a:xfrm>
            <a:off x="227271" y="5490393"/>
            <a:ext cx="368760" cy="208090"/>
            <a:chOff x="0" y="0"/>
            <a:chExt cx="368759" cy="208089"/>
          </a:xfrm>
        </p:grpSpPr>
        <p:sp>
          <p:nvSpPr>
            <p:cNvPr id="672" name="Google Shape;672;p19"/>
            <p:cNvSpPr/>
            <p:nvPr/>
          </p:nvSpPr>
          <p:spPr>
            <a:xfrm>
              <a:off x="0" y="0"/>
              <a:ext cx="368759" cy="208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50" y="0"/>
                  </a:moveTo>
                  <a:lnTo>
                    <a:pt x="5627" y="396"/>
                  </a:lnTo>
                  <a:lnTo>
                    <a:pt x="0" y="10368"/>
                  </a:lnTo>
                  <a:lnTo>
                    <a:pt x="0" y="11231"/>
                  </a:lnTo>
                  <a:lnTo>
                    <a:pt x="5627" y="21203"/>
                  </a:lnTo>
                  <a:lnTo>
                    <a:pt x="6050" y="21600"/>
                  </a:lnTo>
                  <a:lnTo>
                    <a:pt x="6488" y="21505"/>
                  </a:lnTo>
                  <a:lnTo>
                    <a:pt x="6832" y="21009"/>
                  </a:lnTo>
                  <a:lnTo>
                    <a:pt x="6970" y="20202"/>
                  </a:lnTo>
                  <a:lnTo>
                    <a:pt x="6970" y="14655"/>
                  </a:lnTo>
                  <a:lnTo>
                    <a:pt x="20474" y="12817"/>
                  </a:lnTo>
                  <a:lnTo>
                    <a:pt x="20506" y="12813"/>
                  </a:lnTo>
                  <a:lnTo>
                    <a:pt x="20922" y="12664"/>
                  </a:lnTo>
                  <a:lnTo>
                    <a:pt x="21275" y="12243"/>
                  </a:lnTo>
                  <a:lnTo>
                    <a:pt x="21513" y="11617"/>
                  </a:lnTo>
                  <a:lnTo>
                    <a:pt x="21600" y="10852"/>
                  </a:lnTo>
                  <a:lnTo>
                    <a:pt x="21513" y="10086"/>
                  </a:lnTo>
                  <a:lnTo>
                    <a:pt x="21275" y="9461"/>
                  </a:lnTo>
                  <a:lnTo>
                    <a:pt x="20922" y="9039"/>
                  </a:lnTo>
                  <a:lnTo>
                    <a:pt x="20506" y="8890"/>
                  </a:lnTo>
                  <a:lnTo>
                    <a:pt x="20476" y="8889"/>
                  </a:lnTo>
                  <a:lnTo>
                    <a:pt x="6970" y="7048"/>
                  </a:lnTo>
                  <a:lnTo>
                    <a:pt x="6970" y="1397"/>
                  </a:lnTo>
                  <a:lnTo>
                    <a:pt x="6832" y="591"/>
                  </a:lnTo>
                  <a:lnTo>
                    <a:pt x="6488" y="9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343521" y="85594"/>
              <a:ext cx="12701" cy="37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  <a:moveTo>
                    <a:pt x="8147" y="0"/>
                  </a:moveTo>
                  <a:lnTo>
                    <a:pt x="0" y="29"/>
                  </a:lnTo>
                  <a:lnTo>
                    <a:pt x="21600" y="29"/>
                  </a:lnTo>
                  <a:lnTo>
                    <a:pt x="81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74" name="Google Shape;674;p19"/>
          <p:cNvSpPr/>
          <p:nvPr/>
        </p:nvSpPr>
        <p:spPr>
          <a:xfrm>
            <a:off x="412319" y="5501194"/>
            <a:ext cx="186487" cy="1864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5" name="Google Shape;675;p19"/>
          <p:cNvSpPr txBox="1">
            <a:spLocks noGrp="1"/>
          </p:cNvSpPr>
          <p:nvPr>
            <p:ph type="title"/>
          </p:nvPr>
        </p:nvSpPr>
        <p:spPr>
          <a:xfrm>
            <a:off x="215899" y="206163"/>
            <a:ext cx="283083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نقطه آغازین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6" name="Google Shape;676;p19"/>
          <p:cNvSpPr txBox="1"/>
          <p:nvPr/>
        </p:nvSpPr>
        <p:spPr>
          <a:xfrm>
            <a:off x="1675824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7" name="Google Shape;677;p19"/>
          <p:cNvSpPr txBox="1"/>
          <p:nvPr/>
        </p:nvSpPr>
        <p:spPr>
          <a:xfrm>
            <a:off x="1432137" y="2618127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8" name="Google Shape;678;p19"/>
          <p:cNvSpPr txBox="1"/>
          <p:nvPr/>
        </p:nvSpPr>
        <p:spPr>
          <a:xfrm>
            <a:off x="2566799" y="3317067"/>
            <a:ext cx="155067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مشخص کنید که اسپرایت از کجا باید شروع کند.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9" name="Google Shape;679;p19"/>
          <p:cNvSpPr txBox="1"/>
          <p:nvPr/>
        </p:nvSpPr>
        <p:spPr>
          <a:xfrm>
            <a:off x="1876082" y="3672680"/>
            <a:ext cx="2432687" cy="1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08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اندازه اسپرایت را مشخص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80" name="Google Shape;680;p19"/>
          <p:cNvSpPr/>
          <p:nvPr/>
        </p:nvSpPr>
        <p:spPr>
          <a:xfrm>
            <a:off x="1218524" y="2971712"/>
            <a:ext cx="1564849" cy="15392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81" name="Google Shape;681;p19"/>
          <p:cNvCxnSpPr/>
          <p:nvPr/>
        </p:nvCxnSpPr>
        <p:spPr>
          <a:xfrm>
            <a:off x="2322723" y="3507740"/>
            <a:ext cx="2059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9"/>
          <p:cNvCxnSpPr/>
          <p:nvPr/>
        </p:nvCxnSpPr>
        <p:spPr>
          <a:xfrm>
            <a:off x="2731155" y="4038600"/>
            <a:ext cx="115064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9"/>
          <p:cNvCxnSpPr/>
          <p:nvPr/>
        </p:nvCxnSpPr>
        <p:spPr>
          <a:xfrm>
            <a:off x="2147971" y="3764121"/>
            <a:ext cx="6982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9"/>
          <p:cNvSpPr/>
          <p:nvPr/>
        </p:nvSpPr>
        <p:spPr>
          <a:xfrm>
            <a:off x="2978724" y="5095532"/>
            <a:ext cx="864153" cy="2926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5" name="Google Shape;685;p19"/>
          <p:cNvSpPr txBox="1"/>
          <p:nvPr/>
        </p:nvSpPr>
        <p:spPr>
          <a:xfrm>
            <a:off x="1264705" y="5180001"/>
            <a:ext cx="3019647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دستور                               برای مشخص کردن نقطه آغاز </a:t>
            </a:r>
          </a:p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fa-IR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نمایش اسپرایت بر روی صحنه استفاده کنید. 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686" name="Google Shape;686;p19"/>
          <p:cNvCxnSpPr/>
          <p:nvPr/>
        </p:nvCxnSpPr>
        <p:spPr>
          <a:xfrm>
            <a:off x="1582031" y="4302314"/>
            <a:ext cx="2791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669438" y="1390759"/>
            <a:ext cx="187544" cy="5503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3536067" y="1926213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597788" y="3096892"/>
            <a:ext cx="131484" cy="3858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477845" y="34552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5" name="Google Shape;695;p19"/>
          <p:cNvSpPr txBox="1"/>
          <p:nvPr/>
        </p:nvSpPr>
        <p:spPr>
          <a:xfrm>
            <a:off x="317825" y="1954030"/>
            <a:ext cx="100725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کتابخانه اسپرایت‌ها بروید.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6" name="Google Shape;696;p19"/>
          <p:cNvSpPr/>
          <p:nvPr/>
        </p:nvSpPr>
        <p:spPr>
          <a:xfrm>
            <a:off x="615029" y="1502698"/>
            <a:ext cx="412396" cy="4123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7" name="Google Shape;697;p19"/>
          <p:cNvSpPr/>
          <p:nvPr/>
        </p:nvSpPr>
        <p:spPr>
          <a:xfrm>
            <a:off x="615029" y="150269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8" name="Google Shape;698;p19"/>
          <p:cNvSpPr txBox="1"/>
          <p:nvPr/>
        </p:nvSpPr>
        <p:spPr>
          <a:xfrm>
            <a:off x="1515963" y="2148213"/>
            <a:ext cx="1530768" cy="7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گروه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Dance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9" name="Google Shape;699;p19"/>
          <p:cNvSpPr/>
          <p:nvPr/>
        </p:nvSpPr>
        <p:spPr>
          <a:xfrm>
            <a:off x="1885059" y="1561847"/>
            <a:ext cx="815340" cy="29408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0" name="Google Shape;700;p19"/>
          <p:cNvSpPr/>
          <p:nvPr/>
        </p:nvSpPr>
        <p:spPr>
          <a:xfrm>
            <a:off x="1878709" y="155550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1" name="Google Shape;701;p19"/>
          <p:cNvSpPr/>
          <p:nvPr/>
        </p:nvSpPr>
        <p:spPr>
          <a:xfrm>
            <a:off x="2581349" y="1676490"/>
            <a:ext cx="102553" cy="11432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3310594" y="212643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رقصنده‌ای را </a:t>
            </a:r>
          </a:p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3" name="Google Shape;703;p19"/>
          <p:cNvSpPr txBox="1"/>
          <p:nvPr/>
        </p:nvSpPr>
        <p:spPr>
          <a:xfrm>
            <a:off x="-9043" y="4866931"/>
            <a:ext cx="470239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" name="Google Shape;679;p19">
            <a:extLst>
              <a:ext uri="{FF2B5EF4-FFF2-40B4-BE49-F238E27FC236}">
                <a16:creationId xmlns:a16="http://schemas.microsoft.com/office/drawing/2014/main" id="{BEA34A96-4443-B045-B5D1-3E0727F1076D}"/>
              </a:ext>
            </a:extLst>
          </p:cNvPr>
          <p:cNvSpPr txBox="1"/>
          <p:nvPr/>
        </p:nvSpPr>
        <p:spPr>
          <a:xfrm>
            <a:off x="2895093" y="3928704"/>
            <a:ext cx="1545434" cy="24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 شروع را مشخص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" name="Google Shape;679;p19">
            <a:extLst>
              <a:ext uri="{FF2B5EF4-FFF2-40B4-BE49-F238E27FC236}">
                <a16:creationId xmlns:a16="http://schemas.microsoft.com/office/drawing/2014/main" id="{946E9B29-BC50-A34F-90D9-D8754E7EB213}"/>
              </a:ext>
            </a:extLst>
          </p:cNvPr>
          <p:cNvSpPr txBox="1"/>
          <p:nvPr/>
        </p:nvSpPr>
        <p:spPr>
          <a:xfrm>
            <a:off x="1901211" y="4232887"/>
            <a:ext cx="2144092" cy="2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مطمئن شوید که که اسپرایت نمایان است.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" name="Google Shape;685;p19">
            <a:extLst>
              <a:ext uri="{FF2B5EF4-FFF2-40B4-BE49-F238E27FC236}">
                <a16:creationId xmlns:a16="http://schemas.microsoft.com/office/drawing/2014/main" id="{C84A8E43-9221-1E49-AB22-EE59ADF6AE0A}"/>
              </a:ext>
            </a:extLst>
          </p:cNvPr>
          <p:cNvSpPr txBox="1"/>
          <p:nvPr/>
        </p:nvSpPr>
        <p:spPr>
          <a:xfrm>
            <a:off x="1136650" y="5730647"/>
            <a:ext cx="3218508" cy="52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مقدار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x</a:t>
            </a: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مشخص کننده نقطه‌ای از چپ به راست بر روی استیج است.</a:t>
            </a:r>
          </a:p>
          <a:p>
            <a:pPr lvl="0" indent="12700" algn="r" rtl="1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00A1CB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مقدار </a:t>
            </a:r>
            <a:r>
              <a:rPr lang="en-US" sz="900" b="1">
                <a:solidFill>
                  <a:srgbClr val="00A1CB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y</a:t>
            </a:r>
            <a:r>
              <a:rPr lang="fa-IR" sz="900">
                <a:solidFill>
                  <a:srgbClr val="00A1CB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مشخص کننده نقطه‌ای از پایین به بالا بر روی استیج است.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10" name="Google Shape;710;p2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11" name="Google Shape;711;p2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9" name="Google Shape;719;p2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0" name="Google Shape;720;p2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1" name="Google Shape;721;p2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2" name="Google Shape;722;p2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866740" y="433114"/>
            <a:ext cx="28390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جلوه سایه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4" name="Google Shape;724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5" name="Google Shape;725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6" name="Google Shape;72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7" name="Google Shape;727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8" name="Google Shape;728;p20"/>
          <p:cNvSpPr txBox="1"/>
          <p:nvPr/>
        </p:nvSpPr>
        <p:spPr>
          <a:xfrm>
            <a:off x="1355737" y="1263649"/>
            <a:ext cx="1859915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رقصنه سایه‌ای بسازید.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9" name="Google Shape;729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6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0" name="Google Shape;730;p20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2" name="Google Shape;732;p20"/>
          <p:cNvSpPr txBox="1"/>
          <p:nvPr/>
        </p:nvSpPr>
        <p:spPr>
          <a:xfrm>
            <a:off x="698500" y="5927724"/>
            <a:ext cx="723766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بیایید برقصیم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3" name="Google Shape;733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39" name="Google Shape;739;p2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40" name="Google Shape;740;p2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746" name="Google Shape;746;p2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0" name="Google Shape;750;p2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0" y="927100"/>
            <a:ext cx="4572000" cy="15494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2" name="Google Shape;752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0" y="2476500"/>
            <a:ext cx="4572000" cy="26797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0" y="2463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5" name="Google Shape;755;p21"/>
          <p:cNvSpPr txBox="1">
            <a:spLocks noGrp="1"/>
          </p:cNvSpPr>
          <p:nvPr>
            <p:ph type="title"/>
          </p:nvPr>
        </p:nvSpPr>
        <p:spPr>
          <a:xfrm>
            <a:off x="215900" y="144374"/>
            <a:ext cx="2997404" cy="5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جلوه سایه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6" name="Google Shape;756;p21"/>
          <p:cNvSpPr txBox="1"/>
          <p:nvPr/>
        </p:nvSpPr>
        <p:spPr>
          <a:xfrm>
            <a:off x="1434183" y="258764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7" name="Google Shape;757;p21"/>
          <p:cNvSpPr txBox="1"/>
          <p:nvPr/>
        </p:nvSpPr>
        <p:spPr>
          <a:xfrm>
            <a:off x="2593218" y="3032760"/>
            <a:ext cx="16960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مقدار شفافیت را بر روی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-100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تنظیم کنید تا اسپرایت کاملا تاریک 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8" name="Google Shape;758;p21"/>
          <p:cNvSpPr/>
          <p:nvPr/>
        </p:nvSpPr>
        <p:spPr>
          <a:xfrm>
            <a:off x="2522021" y="3454082"/>
            <a:ext cx="1600717" cy="150667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429599" y="3032760"/>
            <a:ext cx="99504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ctr" rtl="1">
              <a:buClr>
                <a:srgbClr val="636466"/>
              </a:buClr>
              <a:buSzPts val="900"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brightness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را از منو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0" name="Google Shape;760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761" name="Google Shape;761;p21"/>
          <p:cNvCxnSpPr/>
          <p:nvPr/>
        </p:nvCxnSpPr>
        <p:spPr>
          <a:xfrm rot="10800000" flipH="1">
            <a:off x="3914821" y="3391217"/>
            <a:ext cx="1" cy="467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21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flipH="1">
            <a:off x="2286000" y="2969402"/>
            <a:ext cx="1" cy="19786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21"/>
          <p:cNvSpPr/>
          <p:nvPr/>
        </p:nvSpPr>
        <p:spPr>
          <a:xfrm>
            <a:off x="688878" y="3504732"/>
            <a:ext cx="1231330" cy="13198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66" name="Google Shape;766;p21"/>
          <p:cNvCxnSpPr/>
          <p:nvPr/>
        </p:nvCxnSpPr>
        <p:spPr>
          <a:xfrm rot="10800000">
            <a:off x="1341918" y="3259839"/>
            <a:ext cx="0" cy="3320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21"/>
          <p:cNvSpPr/>
          <p:nvPr/>
        </p:nvSpPr>
        <p:spPr>
          <a:xfrm>
            <a:off x="3406974" y="131093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669438" y="1349035"/>
            <a:ext cx="187544" cy="526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3406974" y="131093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3472143" y="1859089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771" name="Google Shape;771;p21"/>
          <p:cNvSpPr/>
          <p:nvPr/>
        </p:nvSpPr>
        <p:spPr>
          <a:xfrm>
            <a:off x="1503734" y="4558437"/>
            <a:ext cx="175185" cy="19529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3" name="Google Shape;773;p21"/>
          <p:cNvSpPr/>
          <p:nvPr/>
        </p:nvSpPr>
        <p:spPr>
          <a:xfrm>
            <a:off x="615029" y="1460974"/>
            <a:ext cx="412396" cy="4123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4" name="Google Shape;774;p21"/>
          <p:cNvSpPr/>
          <p:nvPr/>
        </p:nvSpPr>
        <p:spPr>
          <a:xfrm>
            <a:off x="615029" y="1460974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6" name="Google Shape;776;p21"/>
          <p:cNvSpPr/>
          <p:nvPr/>
        </p:nvSpPr>
        <p:spPr>
          <a:xfrm>
            <a:off x="1878328" y="1520123"/>
            <a:ext cx="815340" cy="29409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7" name="Google Shape;777;p21"/>
          <p:cNvSpPr/>
          <p:nvPr/>
        </p:nvSpPr>
        <p:spPr>
          <a:xfrm>
            <a:off x="1871978" y="1513780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8" name="Google Shape;778;p21"/>
          <p:cNvSpPr/>
          <p:nvPr/>
        </p:nvSpPr>
        <p:spPr>
          <a:xfrm>
            <a:off x="2574619" y="1634766"/>
            <a:ext cx="102553" cy="11432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80" name="Google Shape;780;p21"/>
          <p:cNvSpPr txBox="1"/>
          <p:nvPr/>
        </p:nvSpPr>
        <p:spPr>
          <a:xfrm>
            <a:off x="2728208" y="5713202"/>
            <a:ext cx="1641559" cy="10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توقف بر روی دکمه توقف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1" name="Google Shape;781;p21"/>
          <p:cNvSpPr txBox="1"/>
          <p:nvPr/>
        </p:nvSpPr>
        <p:spPr>
          <a:xfrm>
            <a:off x="318020" y="5713198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پرچم سبز را بزن.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2" name="Google Shape;782;p21"/>
          <p:cNvSpPr/>
          <p:nvPr/>
        </p:nvSpPr>
        <p:spPr>
          <a:xfrm>
            <a:off x="1991285" y="5667160"/>
            <a:ext cx="488443" cy="2603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83" name="Google Shape;783;p21"/>
          <p:cNvSpPr/>
          <p:nvPr/>
        </p:nvSpPr>
        <p:spPr>
          <a:xfrm>
            <a:off x="1991285" y="5667160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84" name="Google Shape;784;p21"/>
          <p:cNvCxnSpPr/>
          <p:nvPr/>
        </p:nvCxnSpPr>
        <p:spPr>
          <a:xfrm>
            <a:off x="1793154" y="5797335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21"/>
          <p:cNvCxnSpPr/>
          <p:nvPr/>
        </p:nvCxnSpPr>
        <p:spPr>
          <a:xfrm>
            <a:off x="2428154" y="5797335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860;p23">
            <a:extLst>
              <a:ext uri="{FF2B5EF4-FFF2-40B4-BE49-F238E27FC236}">
                <a16:creationId xmlns:a16="http://schemas.microsoft.com/office/drawing/2014/main" id="{4316998B-3F47-5E41-8A42-558538C928C4}"/>
              </a:ext>
            </a:extLst>
          </p:cNvPr>
          <p:cNvSpPr txBox="1"/>
          <p:nvPr/>
        </p:nvSpPr>
        <p:spPr>
          <a:xfrm>
            <a:off x="1830351" y="5289700"/>
            <a:ext cx="911298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1" name="Google Shape;695;p19">
            <a:extLst>
              <a:ext uri="{FF2B5EF4-FFF2-40B4-BE49-F238E27FC236}">
                <a16:creationId xmlns:a16="http://schemas.microsoft.com/office/drawing/2014/main" id="{80F33FE3-8BD2-4319-80E5-AE1477F5E9E0}"/>
              </a:ext>
            </a:extLst>
          </p:cNvPr>
          <p:cNvSpPr txBox="1"/>
          <p:nvPr/>
        </p:nvSpPr>
        <p:spPr>
          <a:xfrm>
            <a:off x="313996" y="2003131"/>
            <a:ext cx="100725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کتابخانه اسپرایت‌ها بروید.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Google Shape;698;p19">
            <a:extLst>
              <a:ext uri="{FF2B5EF4-FFF2-40B4-BE49-F238E27FC236}">
                <a16:creationId xmlns:a16="http://schemas.microsoft.com/office/drawing/2014/main" id="{3293D21B-BAC4-42CB-8C00-5CFE0F51D2AF}"/>
              </a:ext>
            </a:extLst>
          </p:cNvPr>
          <p:cNvSpPr txBox="1"/>
          <p:nvPr/>
        </p:nvSpPr>
        <p:spPr>
          <a:xfrm>
            <a:off x="1515963" y="1949740"/>
            <a:ext cx="1530768" cy="16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گروه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Dance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" name="Google Shape;702;p19">
            <a:extLst>
              <a:ext uri="{FF2B5EF4-FFF2-40B4-BE49-F238E27FC236}">
                <a16:creationId xmlns:a16="http://schemas.microsoft.com/office/drawing/2014/main" id="{48814C19-5890-4D5E-8657-2F41A1A11B1E}"/>
              </a:ext>
            </a:extLst>
          </p:cNvPr>
          <p:cNvSpPr txBox="1"/>
          <p:nvPr/>
        </p:nvSpPr>
        <p:spPr>
          <a:xfrm>
            <a:off x="3310594" y="212643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رقصنده‌ای را </a:t>
            </a:r>
          </a:p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1" name="Google Shape;79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92" name="Google Shape;792;p2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93" name="Google Shape;793;p2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799" name="Google Shape;799;p2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0" name="Google Shape;800;p2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1" name="Google Shape;801;p2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2" name="Google Shape;802;p2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3" name="Google Shape;803;p2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4" name="Google Shape;804;p2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551680" y="442258"/>
            <a:ext cx="3469006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کنترل رقص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6" name="Google Shape;80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7" name="Google Shape;8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8" name="Google Shape;80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9" name="Google Shape;8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0" name="Google Shape;810;p22"/>
          <p:cNvSpPr txBox="1"/>
          <p:nvPr/>
        </p:nvSpPr>
        <p:spPr>
          <a:xfrm>
            <a:off x="1082450" y="1263649"/>
            <a:ext cx="24072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تغییر حرکت‌های رقصند،</a:t>
            </a:r>
          </a:p>
          <a:p>
            <a:pPr marL="0"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کلیدهایی را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1" name="Google Shape;811;p22"/>
          <p:cNvSpPr/>
          <p:nvPr/>
        </p:nvSpPr>
        <p:spPr>
          <a:xfrm>
            <a:off x="2473831" y="4293980"/>
            <a:ext cx="361938" cy="9577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2" name="Google Shape;812;p22"/>
          <p:cNvSpPr/>
          <p:nvPr/>
        </p:nvSpPr>
        <p:spPr>
          <a:xfrm>
            <a:off x="1299875" y="2063452"/>
            <a:ext cx="746168" cy="143664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3" name="Google Shape;813;p22"/>
          <p:cNvSpPr/>
          <p:nvPr/>
        </p:nvSpPr>
        <p:spPr>
          <a:xfrm>
            <a:off x="2521166" y="2063452"/>
            <a:ext cx="746167" cy="14366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4" name="Google Shape;814;p22"/>
          <p:cNvSpPr/>
          <p:nvPr/>
        </p:nvSpPr>
        <p:spPr>
          <a:xfrm>
            <a:off x="1654948" y="3798392"/>
            <a:ext cx="378638" cy="14533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5" name="Google Shape;815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7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6" name="Google Shape;816;p22"/>
          <p:cNvSpPr/>
          <p:nvPr/>
        </p:nvSpPr>
        <p:spPr>
          <a:xfrm>
            <a:off x="1060743" y="4375494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060743" y="4346543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8" name="Google Shape;818;p22"/>
          <p:cNvSpPr/>
          <p:nvPr/>
        </p:nvSpPr>
        <p:spPr>
          <a:xfrm>
            <a:off x="1171734" y="4447332"/>
            <a:ext cx="107163" cy="1351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9" name="Google Shape;819;p22"/>
          <p:cNvSpPr/>
          <p:nvPr/>
        </p:nvSpPr>
        <p:spPr>
          <a:xfrm>
            <a:off x="3182110" y="4375494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0" name="Google Shape;820;p22"/>
          <p:cNvSpPr/>
          <p:nvPr/>
        </p:nvSpPr>
        <p:spPr>
          <a:xfrm>
            <a:off x="3182110" y="4346543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1" name="Google Shape;821;p22"/>
          <p:cNvSpPr/>
          <p:nvPr/>
        </p:nvSpPr>
        <p:spPr>
          <a:xfrm>
            <a:off x="3293100" y="4447330"/>
            <a:ext cx="107163" cy="1351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2" name="Google Shape;822;p22"/>
          <p:cNvSpPr/>
          <p:nvPr/>
        </p:nvSpPr>
        <p:spPr>
          <a:xfrm>
            <a:off x="3182110" y="2632203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3" name="Google Shape;823;p22"/>
          <p:cNvSpPr/>
          <p:nvPr/>
        </p:nvSpPr>
        <p:spPr>
          <a:xfrm>
            <a:off x="3182110" y="2603252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4" name="Google Shape;824;p22"/>
          <p:cNvSpPr/>
          <p:nvPr/>
        </p:nvSpPr>
        <p:spPr>
          <a:xfrm>
            <a:off x="3279130" y="2718012"/>
            <a:ext cx="135103" cy="1071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5" name="Google Shape;825;p22"/>
          <p:cNvSpPr/>
          <p:nvPr/>
        </p:nvSpPr>
        <p:spPr>
          <a:xfrm>
            <a:off x="1060743" y="2632203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6" name="Google Shape;826;p22"/>
          <p:cNvSpPr/>
          <p:nvPr/>
        </p:nvSpPr>
        <p:spPr>
          <a:xfrm>
            <a:off x="1060743" y="2603252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7" name="Google Shape;827;p22"/>
          <p:cNvSpPr/>
          <p:nvPr/>
        </p:nvSpPr>
        <p:spPr>
          <a:xfrm>
            <a:off x="1157765" y="2718009"/>
            <a:ext cx="135103" cy="10716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8" name="Google Shape;828;p22"/>
          <p:cNvSpPr txBox="1"/>
          <p:nvPr/>
        </p:nvSpPr>
        <p:spPr>
          <a:xfrm>
            <a:off x="698500" y="5911977"/>
            <a:ext cx="723766" cy="15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بیایید برقصیم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9" name="Google Shape;829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835" name="Google Shape;835;p2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36" name="Google Shape;836;p2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842" name="Google Shape;842;p2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3" name="Google Shape;843;p2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4" name="Google Shape;844;p2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0" y="927099"/>
            <a:ext cx="4572000" cy="143052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8" name="Google Shape;84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9" name="Google Shape;849;p23"/>
          <p:cNvSpPr/>
          <p:nvPr/>
        </p:nvSpPr>
        <p:spPr>
          <a:xfrm>
            <a:off x="0" y="2357627"/>
            <a:ext cx="4572000" cy="28366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0" name="Google Shape;850;p23"/>
          <p:cNvSpPr/>
          <p:nvPr/>
        </p:nvSpPr>
        <p:spPr>
          <a:xfrm>
            <a:off x="0" y="23449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1" name="Google Shape;851;p23"/>
          <p:cNvSpPr/>
          <p:nvPr/>
        </p:nvSpPr>
        <p:spPr>
          <a:xfrm>
            <a:off x="0" y="5194300"/>
            <a:ext cx="4572000" cy="12065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2" name="Google Shape;852;p23"/>
          <p:cNvSpPr/>
          <p:nvPr/>
        </p:nvSpPr>
        <p:spPr>
          <a:xfrm>
            <a:off x="0" y="518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3" name="Google Shape;853;p23"/>
          <p:cNvSpPr/>
          <p:nvPr/>
        </p:nvSpPr>
        <p:spPr>
          <a:xfrm>
            <a:off x="431800" y="4210024"/>
            <a:ext cx="1585607" cy="707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4" name="Google Shape;854;p23"/>
          <p:cNvSpPr/>
          <p:nvPr/>
        </p:nvSpPr>
        <p:spPr>
          <a:xfrm>
            <a:off x="431800" y="3334334"/>
            <a:ext cx="1585607" cy="7491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5" name="Google Shape;855;p23"/>
          <p:cNvSpPr/>
          <p:nvPr/>
        </p:nvSpPr>
        <p:spPr>
          <a:xfrm>
            <a:off x="2543268" y="3335346"/>
            <a:ext cx="1591702" cy="7102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6" name="Google Shape;856;p23"/>
          <p:cNvSpPr/>
          <p:nvPr/>
        </p:nvSpPr>
        <p:spPr>
          <a:xfrm>
            <a:off x="2555817" y="4210024"/>
            <a:ext cx="1585602" cy="70755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7" name="Google Shape;857;p23"/>
          <p:cNvSpPr txBox="1">
            <a:spLocks noGrp="1"/>
          </p:cNvSpPr>
          <p:nvPr>
            <p:ph type="title"/>
          </p:nvPr>
        </p:nvSpPr>
        <p:spPr>
          <a:xfrm>
            <a:off x="215900" y="223408"/>
            <a:ext cx="2977515" cy="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کنترل رقص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8" name="Google Shape;858;p23"/>
          <p:cNvSpPr txBox="1"/>
          <p:nvPr/>
        </p:nvSpPr>
        <p:spPr>
          <a:xfrm>
            <a:off x="1435312" y="2465727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9" name="Google Shape;859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0" name="Google Shape;860;p23"/>
          <p:cNvSpPr txBox="1"/>
          <p:nvPr/>
        </p:nvSpPr>
        <p:spPr>
          <a:xfrm>
            <a:off x="1773852" y="5289700"/>
            <a:ext cx="1024296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1145295" y="5570178"/>
            <a:ext cx="204585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2" name="Google Shape;862;p23"/>
          <p:cNvSpPr/>
          <p:nvPr/>
        </p:nvSpPr>
        <p:spPr>
          <a:xfrm>
            <a:off x="1145295" y="5816088"/>
            <a:ext cx="204585" cy="2219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1373936" y="5816088"/>
            <a:ext cx="204585" cy="22191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916654" y="5816088"/>
            <a:ext cx="204585" cy="2219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5" name="Google Shape;865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3669438" y="1325403"/>
            <a:ext cx="187544" cy="5263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3472143" y="18354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869" name="Google Shape;869;p23"/>
          <p:cNvSpPr txBox="1"/>
          <p:nvPr/>
        </p:nvSpPr>
        <p:spPr>
          <a:xfrm>
            <a:off x="419099" y="2898964"/>
            <a:ext cx="161480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هر حرکت رقص یک کلید متفاوت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0" name="Google Shape;870;p23"/>
          <p:cNvSpPr txBox="1"/>
          <p:nvPr/>
        </p:nvSpPr>
        <p:spPr>
          <a:xfrm>
            <a:off x="2687635" y="2901104"/>
            <a:ext cx="1588878" cy="1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حالت‌های رقص را از منو انتخاب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871" name="Google Shape;871;p23"/>
          <p:cNvCxnSpPr/>
          <p:nvPr/>
        </p:nvCxnSpPr>
        <p:spPr>
          <a:xfrm rot="10800000" flipH="1">
            <a:off x="1290319" y="3236174"/>
            <a:ext cx="1" cy="28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23"/>
          <p:cNvSpPr/>
          <p:nvPr/>
        </p:nvSpPr>
        <p:spPr>
          <a:xfrm>
            <a:off x="3975103" y="3167062"/>
            <a:ext cx="210020" cy="6320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4" name="Google Shape;874;p23"/>
          <p:cNvSpPr/>
          <p:nvPr/>
        </p:nvSpPr>
        <p:spPr>
          <a:xfrm>
            <a:off x="615029" y="1437342"/>
            <a:ext cx="412396" cy="4123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5" name="Google Shape;875;p23"/>
          <p:cNvSpPr/>
          <p:nvPr/>
        </p:nvSpPr>
        <p:spPr>
          <a:xfrm>
            <a:off x="615029" y="14373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7" name="Google Shape;877;p23"/>
          <p:cNvSpPr/>
          <p:nvPr/>
        </p:nvSpPr>
        <p:spPr>
          <a:xfrm>
            <a:off x="1885059" y="1496491"/>
            <a:ext cx="815340" cy="29408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1878709" y="14901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9" name="Google Shape;879;p23"/>
          <p:cNvSpPr/>
          <p:nvPr/>
        </p:nvSpPr>
        <p:spPr>
          <a:xfrm>
            <a:off x="2581349" y="1611134"/>
            <a:ext cx="102553" cy="11432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0FE40-A3D0-C54B-A84C-9517FBBF8E4F}"/>
              </a:ext>
            </a:extLst>
          </p:cNvPr>
          <p:cNvSpPr/>
          <p:nvPr/>
        </p:nvSpPr>
        <p:spPr>
          <a:xfrm>
            <a:off x="1677895" y="5684177"/>
            <a:ext cx="228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0005" rtl="1">
              <a:spcBef>
                <a:spcPts val="13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کلیدهای جهت دار کیبورد را بزنید.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" name="Google Shape;695;p19">
            <a:extLst>
              <a:ext uri="{FF2B5EF4-FFF2-40B4-BE49-F238E27FC236}">
                <a16:creationId xmlns:a16="http://schemas.microsoft.com/office/drawing/2014/main" id="{E54D2FAA-1C32-41F8-9C8F-239D9B9D9B8E}"/>
              </a:ext>
            </a:extLst>
          </p:cNvPr>
          <p:cNvSpPr txBox="1"/>
          <p:nvPr/>
        </p:nvSpPr>
        <p:spPr>
          <a:xfrm>
            <a:off x="333653" y="1946859"/>
            <a:ext cx="100725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کتابخانه اسپرایت‌ها بروید.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" name="Google Shape;698;p19">
            <a:extLst>
              <a:ext uri="{FF2B5EF4-FFF2-40B4-BE49-F238E27FC236}">
                <a16:creationId xmlns:a16="http://schemas.microsoft.com/office/drawing/2014/main" id="{8EA6C3D7-7DA0-48FB-AF83-ED279D7585D2}"/>
              </a:ext>
            </a:extLst>
          </p:cNvPr>
          <p:cNvSpPr txBox="1"/>
          <p:nvPr/>
        </p:nvSpPr>
        <p:spPr>
          <a:xfrm>
            <a:off x="1520616" y="2047755"/>
            <a:ext cx="1530768" cy="7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گروه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Dance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Google Shape;702;p19">
            <a:extLst>
              <a:ext uri="{FF2B5EF4-FFF2-40B4-BE49-F238E27FC236}">
                <a16:creationId xmlns:a16="http://schemas.microsoft.com/office/drawing/2014/main" id="{866D6E00-7A2F-418C-8FA1-4A3B48C3E1CF}"/>
              </a:ext>
            </a:extLst>
          </p:cNvPr>
          <p:cNvSpPr txBox="1"/>
          <p:nvPr/>
        </p:nvSpPr>
        <p:spPr>
          <a:xfrm>
            <a:off x="3331566" y="2049911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رقصنده‌ای را </a:t>
            </a:r>
          </a:p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887" name="Google Shape;887;p2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88" name="Google Shape;888;p2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894" name="Google Shape;894;p2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1130950" y="433114"/>
            <a:ext cx="23101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جلوه رنگ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1" name="Google Shape;901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1456944" y="1748320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1456944" y="17483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1456944" y="4332439"/>
            <a:ext cx="1658100" cy="123444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1456944" y="433243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11" name="Google Shape;911;p24"/>
          <p:cNvSpPr txBox="1"/>
          <p:nvPr/>
        </p:nvSpPr>
        <p:spPr>
          <a:xfrm>
            <a:off x="1099826" y="1294471"/>
            <a:ext cx="237109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رنگ‌های تصویر پس زمینه را عوض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2" name="Google Shape;912;p2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8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3" name="Google Shape;913;p24"/>
          <p:cNvSpPr txBox="1"/>
          <p:nvPr/>
        </p:nvSpPr>
        <p:spPr>
          <a:xfrm>
            <a:off x="698500" y="5927724"/>
            <a:ext cx="758444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بیایید برقصیم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4" name="Google Shape;914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920" name="Google Shape;920;p2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21" name="Google Shape;921;p2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927" name="Google Shape;927;p2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0" y="927099"/>
            <a:ext cx="4572000" cy="153770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3" name="Google Shape;93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4" name="Google Shape;934;p25"/>
          <p:cNvSpPr/>
          <p:nvPr/>
        </p:nvSpPr>
        <p:spPr>
          <a:xfrm>
            <a:off x="0" y="2464803"/>
            <a:ext cx="4572000" cy="269139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5" name="Google Shape;935;p25"/>
          <p:cNvSpPr/>
          <p:nvPr/>
        </p:nvSpPr>
        <p:spPr>
          <a:xfrm>
            <a:off x="0" y="245211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6" name="Google Shape;936;p25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7" name="Google Shape;937;p25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8" name="Google Shape;938;p25"/>
          <p:cNvSpPr/>
          <p:nvPr/>
        </p:nvSpPr>
        <p:spPr>
          <a:xfrm>
            <a:off x="1295876" y="3074598"/>
            <a:ext cx="1980248" cy="163520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/>
          </p:nvPr>
        </p:nvSpPr>
        <p:spPr>
          <a:xfrm>
            <a:off x="215900" y="179602"/>
            <a:ext cx="19837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جلوه رنگ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0" name="Google Shape;940;p2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1" name="Google Shape;941;p25"/>
          <p:cNvSpPr txBox="1"/>
          <p:nvPr/>
        </p:nvSpPr>
        <p:spPr>
          <a:xfrm>
            <a:off x="1415133" y="258002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2" name="Google Shape;942;p25"/>
          <p:cNvSpPr txBox="1"/>
          <p:nvPr/>
        </p:nvSpPr>
        <p:spPr>
          <a:xfrm>
            <a:off x="1242607" y="1969884"/>
            <a:ext cx="1042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3" name="Google Shape;943;p25"/>
          <p:cNvSpPr/>
          <p:nvPr/>
        </p:nvSpPr>
        <p:spPr>
          <a:xfrm>
            <a:off x="1557069" y="14781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4" name="Google Shape;944;p25"/>
          <p:cNvSpPr/>
          <p:nvPr/>
        </p:nvSpPr>
        <p:spPr>
          <a:xfrm>
            <a:off x="1557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5" name="Google Shape;945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2529203" y="1444880"/>
            <a:ext cx="712470" cy="53415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7" name="Google Shape;947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8" name="Google Shape;948;p25"/>
          <p:cNvSpPr txBox="1"/>
          <p:nvPr/>
        </p:nvSpPr>
        <p:spPr>
          <a:xfrm>
            <a:off x="2668341" y="1980078"/>
            <a:ext cx="43624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sp>
        <p:nvSpPr>
          <p:cNvPr id="949" name="Google Shape;949;p25"/>
          <p:cNvSpPr txBox="1"/>
          <p:nvPr/>
        </p:nvSpPr>
        <p:spPr>
          <a:xfrm>
            <a:off x="2568267" y="3337017"/>
            <a:ext cx="1046162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عددهای متفاوتی را امتحان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50" name="Google Shape;950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9" y="0"/>
                </a:moveTo>
                <a:lnTo>
                  <a:pt x="3371" y="0"/>
                </a:ln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1" name="Google Shape;951;p25"/>
          <p:cNvSpPr/>
          <p:nvPr/>
        </p:nvSpPr>
        <p:spPr>
          <a:xfrm>
            <a:off x="515823" y="3260247"/>
            <a:ext cx="479853" cy="35976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2" name="Google Shape;952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1" y="0"/>
                </a:move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lnTo>
                  <a:pt x="337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3" name="Google Shape;953;p25"/>
          <p:cNvSpPr txBox="1"/>
          <p:nvPr/>
        </p:nvSpPr>
        <p:spPr>
          <a:xfrm>
            <a:off x="589720" y="3621475"/>
            <a:ext cx="333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cxnSp>
        <p:nvCxnSpPr>
          <p:cNvPr id="954" name="Google Shape;954;p25"/>
          <p:cNvCxnSpPr/>
          <p:nvPr/>
        </p:nvCxnSpPr>
        <p:spPr>
          <a:xfrm>
            <a:off x="3041650" y="3684265"/>
            <a:ext cx="0" cy="231142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5"/>
          <p:cNvSpPr txBox="1"/>
          <p:nvPr/>
        </p:nvSpPr>
        <p:spPr>
          <a:xfrm>
            <a:off x="1177002" y="5498456"/>
            <a:ext cx="1464945" cy="31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پرچم سبز را بزن.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56" name="Google Shape;956;p25"/>
          <p:cNvSpPr/>
          <p:nvPr/>
        </p:nvSpPr>
        <p:spPr>
          <a:xfrm>
            <a:off x="2859790" y="5591175"/>
            <a:ext cx="469386" cy="26517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7" name="Google Shape;957;p25"/>
          <p:cNvSpPr/>
          <p:nvPr/>
        </p:nvSpPr>
        <p:spPr>
          <a:xfrm>
            <a:off x="2859790" y="5591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958" name="Google Shape;958;p25"/>
          <p:cNvCxnSpPr/>
          <p:nvPr/>
        </p:nvCxnSpPr>
        <p:spPr>
          <a:xfrm>
            <a:off x="2652135" y="5723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860;p23">
            <a:extLst>
              <a:ext uri="{FF2B5EF4-FFF2-40B4-BE49-F238E27FC236}">
                <a16:creationId xmlns:a16="http://schemas.microsoft.com/office/drawing/2014/main" id="{9B342C51-5FC5-EA47-8A90-7F1A30D0E4F0}"/>
              </a:ext>
            </a:extLst>
          </p:cNvPr>
          <p:cNvSpPr txBox="1"/>
          <p:nvPr/>
        </p:nvSpPr>
        <p:spPr>
          <a:xfrm>
            <a:off x="1680468" y="5289700"/>
            <a:ext cx="1211064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3" name="Google Shape;508;p15">
            <a:extLst>
              <a:ext uri="{FF2B5EF4-FFF2-40B4-BE49-F238E27FC236}">
                <a16:creationId xmlns:a16="http://schemas.microsoft.com/office/drawing/2014/main" id="{D7E33274-B947-4818-8E6C-8B9E440F6230}"/>
              </a:ext>
            </a:extLst>
          </p:cNvPr>
          <p:cNvSpPr txBox="1"/>
          <p:nvPr/>
        </p:nvSpPr>
        <p:spPr>
          <a:xfrm>
            <a:off x="1298226" y="1945098"/>
            <a:ext cx="95110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پس زمینه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Dance Party!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65" name="Google Shape;965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6" name="Google Shape;966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967" name="Google Shape;967;p2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68" name="Google Shape;968;p2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5" name="Google Shape;975;p2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6" name="Google Shape;976;p2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1065820" y="443388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رَد گذاشتن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81" name="Google Shape;981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2" name="Google Shape;982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3" name="Google Shape;983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7" name="Google Shape;987;p26"/>
          <p:cNvSpPr txBox="1"/>
          <p:nvPr/>
        </p:nvSpPr>
        <p:spPr>
          <a:xfrm>
            <a:off x="1053690" y="1273923"/>
            <a:ext cx="246443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 حرکت رقصنده رَدی بجا بگذارید.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88" name="Google Shape;988;p2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9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89" name="Google Shape;989;p26"/>
          <p:cNvSpPr txBox="1"/>
          <p:nvPr/>
        </p:nvSpPr>
        <p:spPr>
          <a:xfrm>
            <a:off x="698499" y="5927725"/>
            <a:ext cx="7706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بیایید برقصیم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90" name="Google Shape;990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149" name="Google Shape;149;p9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157" name="Google Shape;157;p9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165" name="Google Shape;165;p9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173" name="Google Shape;173;p9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182" name="Google Shape;182;p9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187" name="Google Shape;18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192" name="Google Shape;192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195" name="Google Shape;195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199" name="Google Shape;199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202" name="Google Shape;202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209" name="Google Shape;209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213" name="Google Shape;213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220" name="Google Shape;220;p9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24" name="Google Shape;224;p9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225" name="Google Shape;225;p9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229" name="Google Shape;229;p9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3199657" y="5937250"/>
            <a:ext cx="919053" cy="9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9 کارتی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0" name="Google Shape;240;p9"/>
          <p:cNvSpPr txBox="1"/>
          <p:nvPr/>
        </p:nvSpPr>
        <p:spPr>
          <a:xfrm>
            <a:off x="744888" y="1763873"/>
            <a:ext cx="3165229" cy="37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D2D5"/>
              </a:buClr>
              <a:buSzPts val="1600"/>
              <a:buFont typeface="Roboto Medium"/>
              <a:buNone/>
            </a:pPr>
            <a:r>
              <a:rPr lang="fa-IR" sz="1600" b="0" i="0" u="none" strike="noStrike" cap="none">
                <a:solidFill>
                  <a:srgbClr val="FBD2D5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ترتیب زیر از کارت‌ها استفاده کنید: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endParaRPr sz="800" b="0" i="0" u="none" strike="noStrike" cap="none" dirty="0">
              <a:solidFill>
                <a:srgbClr val="FBD2D5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241300" marR="0" lvl="0" indent="-14160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حرکات رقص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41300" marR="0" lvl="0" indent="-141604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تکرار رقص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41300" marR="0" lvl="0" indent="-141604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پخش آهنگ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34950" marR="0" lvl="0" indent="-135254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نوبت نوبتی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41300" marR="0" lvl="0" indent="-141604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نقطه آغازین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41300" marR="0" lvl="0" indent="-141604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جلوه سایه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41300" marR="0" lvl="0" indent="-141604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کنترل رقص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41300" marR="0" lvl="0" indent="-141604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جلوه‌های رنگی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41300" marR="0" lvl="0" indent="-141604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رَد گذاشتن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920885" y="864915"/>
            <a:ext cx="2730230" cy="74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 بیایید برقصیم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996" name="Google Shape;996;p2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97" name="Google Shape;997;p2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003" name="Google Shape;1003;p2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0" y="914400"/>
            <a:ext cx="4572000" cy="15275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0" y="2441980"/>
            <a:ext cx="4572000" cy="283969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0" y="242928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0" y="5281676"/>
            <a:ext cx="4572000" cy="111912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0" y="52689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14" name="Google Shape;1014;p27"/>
          <p:cNvSpPr txBox="1">
            <a:spLocks noGrp="1"/>
          </p:cNvSpPr>
          <p:nvPr>
            <p:ph type="title"/>
          </p:nvPr>
        </p:nvSpPr>
        <p:spPr>
          <a:xfrm>
            <a:off x="215900" y="175341"/>
            <a:ext cx="20955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رَد گذاشتن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15" name="Google Shape;1015;p27"/>
          <p:cNvSpPr txBox="1"/>
          <p:nvPr/>
        </p:nvSpPr>
        <p:spPr>
          <a:xfrm>
            <a:off x="1431292" y="2557166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16" name="Google Shape;1016;p27"/>
          <p:cNvSpPr txBox="1"/>
          <p:nvPr/>
        </p:nvSpPr>
        <p:spPr>
          <a:xfrm>
            <a:off x="2649704" y="3706795"/>
            <a:ext cx="1503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استیج مُهری از تصویر اسپرایت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17" name="Google Shape;1017;p27"/>
          <p:cNvSpPr txBox="1"/>
          <p:nvPr/>
        </p:nvSpPr>
        <p:spPr>
          <a:xfrm>
            <a:off x="2649704" y="3415665"/>
            <a:ext cx="16548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مشخص کنید تا چند بار تکرار شود.	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18" name="Google Shape;1018;p27"/>
          <p:cNvSpPr txBox="1"/>
          <p:nvPr/>
        </p:nvSpPr>
        <p:spPr>
          <a:xfrm>
            <a:off x="2649704" y="4842152"/>
            <a:ext cx="1075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همه مُهرها را پاک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19" name="Google Shape;1019;p27"/>
          <p:cNvSpPr/>
          <p:nvPr/>
        </p:nvSpPr>
        <p:spPr>
          <a:xfrm>
            <a:off x="1302405" y="2932200"/>
            <a:ext cx="1214327" cy="2258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0" name="Google Shape;1020;p2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021" name="Google Shape;1021;p27"/>
          <p:cNvCxnSpPr/>
          <p:nvPr/>
        </p:nvCxnSpPr>
        <p:spPr>
          <a:xfrm>
            <a:off x="1952999" y="3499801"/>
            <a:ext cx="64883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7"/>
          <p:cNvCxnSpPr/>
          <p:nvPr/>
        </p:nvCxnSpPr>
        <p:spPr>
          <a:xfrm>
            <a:off x="2151392" y="3823761"/>
            <a:ext cx="45044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27"/>
          <p:cNvCxnSpPr/>
          <p:nvPr/>
        </p:nvCxnSpPr>
        <p:spPr>
          <a:xfrm>
            <a:off x="2179932" y="4933593"/>
            <a:ext cx="42190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27"/>
          <p:cNvSpPr txBox="1"/>
          <p:nvPr/>
        </p:nvSpPr>
        <p:spPr>
          <a:xfrm>
            <a:off x="296429" y="1954645"/>
            <a:ext cx="11557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689" marR="5080" lvl="0" indent="-47623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از رقصنده‌های گروه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Dance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25" name="Google Shape;1025;p27"/>
          <p:cNvSpPr/>
          <p:nvPr/>
        </p:nvSpPr>
        <p:spPr>
          <a:xfrm>
            <a:off x="668069" y="14781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6" name="Google Shape;1026;p27"/>
          <p:cNvSpPr/>
          <p:nvPr/>
        </p:nvSpPr>
        <p:spPr>
          <a:xfrm>
            <a:off x="668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7" name="Google Shape;1027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1902674" y="1470025"/>
            <a:ext cx="187536" cy="5503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0" name="Google Shape;1030;p27"/>
          <p:cNvSpPr txBox="1"/>
          <p:nvPr/>
        </p:nvSpPr>
        <p:spPr>
          <a:xfrm>
            <a:off x="1769296" y="1990352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 dirty="0"/>
          </a:p>
        </p:txBody>
      </p:sp>
      <p:sp>
        <p:nvSpPr>
          <p:cNvPr id="1031" name="Google Shape;1031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675128" y="3109595"/>
            <a:ext cx="131484" cy="3858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4" name="Google Shape;1034;p27"/>
          <p:cNvSpPr txBox="1"/>
          <p:nvPr/>
        </p:nvSpPr>
        <p:spPr>
          <a:xfrm>
            <a:off x="580585" y="34679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5" name="Google Shape;1035;p27"/>
          <p:cNvSpPr txBox="1"/>
          <p:nvPr/>
        </p:nvSpPr>
        <p:spPr>
          <a:xfrm>
            <a:off x="2644899" y="1954645"/>
            <a:ext cx="179574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Extenstions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(افزونه‌ها) کلیک کنید و سپس بر رو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Pen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 تا به بلوک‌ها اضافه 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36" name="Google Shape;1036;p27"/>
          <p:cNvSpPr/>
          <p:nvPr/>
        </p:nvSpPr>
        <p:spPr>
          <a:xfrm>
            <a:off x="2961855" y="1475929"/>
            <a:ext cx="417284" cy="4259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7" name="Google Shape;1037;p27"/>
          <p:cNvSpPr/>
          <p:nvPr/>
        </p:nvSpPr>
        <p:spPr>
          <a:xfrm>
            <a:off x="2961855" y="1475929"/>
            <a:ext cx="417285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8" name="Google Shape;1038;p27"/>
          <p:cNvSpPr/>
          <p:nvPr/>
        </p:nvSpPr>
        <p:spPr>
          <a:xfrm>
            <a:off x="3583987" y="1475775"/>
            <a:ext cx="428819" cy="4262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583987" y="1475775"/>
            <a:ext cx="428815" cy="426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94" y="0"/>
                </a:moveTo>
                <a:lnTo>
                  <a:pt x="1052" y="39"/>
                </a:lnTo>
                <a:lnTo>
                  <a:pt x="312" y="314"/>
                </a:lnTo>
                <a:lnTo>
                  <a:pt x="39" y="1059"/>
                </a:lnTo>
                <a:lnTo>
                  <a:pt x="0" y="2509"/>
                </a:lnTo>
                <a:lnTo>
                  <a:pt x="0" y="19091"/>
                </a:lnTo>
                <a:lnTo>
                  <a:pt x="39" y="20541"/>
                </a:lnTo>
                <a:lnTo>
                  <a:pt x="312" y="21286"/>
                </a:lnTo>
                <a:lnTo>
                  <a:pt x="1052" y="21561"/>
                </a:lnTo>
                <a:lnTo>
                  <a:pt x="2494" y="21600"/>
                </a:lnTo>
                <a:lnTo>
                  <a:pt x="19106" y="21600"/>
                </a:lnTo>
                <a:lnTo>
                  <a:pt x="20548" y="21561"/>
                </a:lnTo>
                <a:lnTo>
                  <a:pt x="21288" y="21286"/>
                </a:lnTo>
                <a:lnTo>
                  <a:pt x="21561" y="20541"/>
                </a:lnTo>
                <a:lnTo>
                  <a:pt x="21600" y="19091"/>
                </a:lnTo>
                <a:lnTo>
                  <a:pt x="21600" y="2509"/>
                </a:lnTo>
                <a:lnTo>
                  <a:pt x="21561" y="1059"/>
                </a:lnTo>
                <a:lnTo>
                  <a:pt x="21288" y="314"/>
                </a:lnTo>
                <a:lnTo>
                  <a:pt x="20548" y="39"/>
                </a:lnTo>
                <a:lnTo>
                  <a:pt x="19106" y="0"/>
                </a:lnTo>
                <a:lnTo>
                  <a:pt x="2494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3955384" y="1746600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041" name="Google Shape;1041;p27"/>
          <p:cNvCxnSpPr/>
          <p:nvPr/>
        </p:nvCxnSpPr>
        <p:spPr>
          <a:xfrm>
            <a:off x="2533650" y="1399538"/>
            <a:ext cx="0" cy="9118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27"/>
          <p:cNvSpPr txBox="1"/>
          <p:nvPr/>
        </p:nvSpPr>
        <p:spPr>
          <a:xfrm>
            <a:off x="1177002" y="5658937"/>
            <a:ext cx="1468120" cy="2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پرچم سبز را بزن.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43" name="Google Shape;1043;p27"/>
          <p:cNvSpPr/>
          <p:nvPr/>
        </p:nvSpPr>
        <p:spPr>
          <a:xfrm>
            <a:off x="2859790" y="5718175"/>
            <a:ext cx="469386" cy="2651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2859790" y="5718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045" name="Google Shape;1045;p27"/>
          <p:cNvCxnSpPr/>
          <p:nvPr/>
        </p:nvCxnSpPr>
        <p:spPr>
          <a:xfrm>
            <a:off x="2611039" y="587131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DB2831F8-9C92-B24C-B1F4-22D8D34CB1D7}"/>
              </a:ext>
            </a:extLst>
          </p:cNvPr>
          <p:cNvSpPr txBox="1"/>
          <p:nvPr/>
        </p:nvSpPr>
        <p:spPr>
          <a:xfrm>
            <a:off x="1828800" y="5402714"/>
            <a:ext cx="9144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659597" y="331515"/>
            <a:ext cx="325310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حرکات رقص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1396403" y="1263649"/>
            <a:ext cx="177927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رقص را بسازید.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2321572" y="3678909"/>
            <a:ext cx="651507" cy="922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616065" y="2702848"/>
            <a:ext cx="548641" cy="10096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2990876" y="4590181"/>
            <a:ext cx="826771" cy="963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54352" y="1761087"/>
            <a:ext cx="758191" cy="102870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698499" y="5927725"/>
            <a:ext cx="770637" cy="15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بیایید برقصیم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81" name="Google Shape;281;p1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88" name="Google Shape;288;p1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927100"/>
            <a:ext cx="4572000" cy="1993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0" y="2921000"/>
            <a:ext cx="4572000" cy="2667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0" y="2908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215899" y="144519"/>
            <a:ext cx="27920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حرکات رقص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1573215" y="3679125"/>
            <a:ext cx="1338779" cy="17967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497835" y="4371021"/>
            <a:ext cx="799466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8415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3" name="Google Shape;303;p11"/>
          <p:cNvSpPr txBox="1"/>
          <p:nvPr/>
        </p:nvSpPr>
        <p:spPr>
          <a:xfrm>
            <a:off x="3055620" y="1668948"/>
            <a:ext cx="118681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دیدن حرکت‌های مختلف یک رقص بر روی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4" name="Google Shape;304;p11"/>
          <p:cNvSpPr/>
          <p:nvPr/>
        </p:nvSpPr>
        <p:spPr>
          <a:xfrm>
            <a:off x="2209265" y="1416892"/>
            <a:ext cx="737773" cy="81291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2209269" y="1416892"/>
            <a:ext cx="737770" cy="8129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31" y="0"/>
                </a:moveTo>
                <a:lnTo>
                  <a:pt x="941" y="32"/>
                </a:lnTo>
                <a:lnTo>
                  <a:pt x="279" y="253"/>
                </a:lnTo>
                <a:lnTo>
                  <a:pt x="35" y="854"/>
                </a:lnTo>
                <a:lnTo>
                  <a:pt x="0" y="2025"/>
                </a:lnTo>
                <a:lnTo>
                  <a:pt x="0" y="19575"/>
                </a:lnTo>
                <a:lnTo>
                  <a:pt x="35" y="20746"/>
                </a:lnTo>
                <a:lnTo>
                  <a:pt x="279" y="21347"/>
                </a:lnTo>
                <a:lnTo>
                  <a:pt x="941" y="21568"/>
                </a:lnTo>
                <a:lnTo>
                  <a:pt x="2231" y="21600"/>
                </a:lnTo>
                <a:lnTo>
                  <a:pt x="19369" y="21600"/>
                </a:lnTo>
                <a:lnTo>
                  <a:pt x="20659" y="21568"/>
                </a:lnTo>
                <a:lnTo>
                  <a:pt x="21321" y="21347"/>
                </a:lnTo>
                <a:lnTo>
                  <a:pt x="21565" y="20746"/>
                </a:lnTo>
                <a:lnTo>
                  <a:pt x="21600" y="19575"/>
                </a:lnTo>
                <a:lnTo>
                  <a:pt x="21600" y="2025"/>
                </a:lnTo>
                <a:lnTo>
                  <a:pt x="21565" y="854"/>
                </a:lnTo>
                <a:lnTo>
                  <a:pt x="21321" y="253"/>
                </a:lnTo>
                <a:lnTo>
                  <a:pt x="20659" y="32"/>
                </a:lnTo>
                <a:lnTo>
                  <a:pt x="19369" y="0"/>
                </a:lnTo>
                <a:lnTo>
                  <a:pt x="223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306" name="Google Shape;306;p11"/>
          <p:cNvCxnSpPr/>
          <p:nvPr/>
        </p:nvCxnSpPr>
        <p:spPr>
          <a:xfrm flipH="1">
            <a:off x="2044699" y="1320800"/>
            <a:ext cx="1" cy="9906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1517396" y="3349280"/>
            <a:ext cx="560172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517401" y="33492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3260016" y="4421890"/>
            <a:ext cx="9824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حرکت‌های مختلف رقص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3073564" y="1412607"/>
            <a:ext cx="649047" cy="2052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3073555" y="1412612"/>
            <a:ext cx="6490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0" y="5602"/>
                </a:lnTo>
                <a:lnTo>
                  <a:pt x="20779" y="2710"/>
                </a:lnTo>
                <a:lnTo>
                  <a:pt x="19886" y="747"/>
                </a:lnTo>
                <a:lnTo>
                  <a:pt x="18792" y="0"/>
                </a:lnTo>
                <a:lnTo>
                  <a:pt x="2396" y="9"/>
                </a:lnTo>
                <a:lnTo>
                  <a:pt x="1449" y="1068"/>
                </a:lnTo>
                <a:lnTo>
                  <a:pt x="689" y="3067"/>
                </a:lnTo>
                <a:lnTo>
                  <a:pt x="184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250190" y="1932938"/>
            <a:ext cx="80898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2705" marR="5080" lvl="0" indent="-40641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رقصنده</a:t>
            </a:r>
          </a:p>
          <a:p>
            <a:pPr marL="52705" marR="5080" lvl="0" indent="-40641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3" name="Google Shape;313;p11"/>
          <p:cNvSpPr/>
          <p:nvPr/>
        </p:nvSpPr>
        <p:spPr>
          <a:xfrm>
            <a:off x="461888" y="1415940"/>
            <a:ext cx="412396" cy="41239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461890" y="141594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457446" y="1454311"/>
            <a:ext cx="400117" cy="5056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213990" y="196758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701868" y="3798022"/>
            <a:ext cx="288642" cy="3647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539478" y="4162754"/>
            <a:ext cx="484417" cy="11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 dirty="0"/>
          </a:p>
        </p:txBody>
      </p:sp>
      <p:sp>
        <p:nvSpPr>
          <p:cNvPr id="324" name="Google Shape;324;p11"/>
          <p:cNvSpPr/>
          <p:nvPr/>
        </p:nvSpPr>
        <p:spPr>
          <a:xfrm>
            <a:off x="3004056" y="4051272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3092956" y="4597470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1"/>
          <p:cNvSpPr txBox="1"/>
          <p:nvPr/>
        </p:nvSpPr>
        <p:spPr>
          <a:xfrm>
            <a:off x="1417808" y="2452122"/>
            <a:ext cx="3350295" cy="39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4927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اینکه بتوانید فقط رقصنده‌ها را ببینید بر روی</a:t>
            </a:r>
          </a:p>
          <a:p>
            <a:pPr marL="0" marR="0" lvl="0" indent="54927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گروه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Dance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درکتابخانه اسپرایت‌ها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250190" y="2442921"/>
            <a:ext cx="1640840" cy="35201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243840" y="2436576"/>
            <a:ext cx="1653540" cy="364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1" y="0"/>
                </a:moveTo>
                <a:lnTo>
                  <a:pt x="405" y="119"/>
                </a:lnTo>
                <a:lnTo>
                  <a:pt x="215" y="536"/>
                </a:lnTo>
                <a:lnTo>
                  <a:pt x="62" y="1343"/>
                </a:lnTo>
                <a:lnTo>
                  <a:pt x="0" y="2632"/>
                </a:lnTo>
                <a:lnTo>
                  <a:pt x="0" y="18968"/>
                </a:lnTo>
                <a:lnTo>
                  <a:pt x="26" y="19763"/>
                </a:lnTo>
                <a:lnTo>
                  <a:pt x="118" y="20625"/>
                </a:lnTo>
                <a:lnTo>
                  <a:pt x="296" y="21317"/>
                </a:lnTo>
                <a:lnTo>
                  <a:pt x="581" y="21600"/>
                </a:lnTo>
                <a:lnTo>
                  <a:pt x="21019" y="21600"/>
                </a:lnTo>
                <a:lnTo>
                  <a:pt x="21195" y="21481"/>
                </a:lnTo>
                <a:lnTo>
                  <a:pt x="21385" y="21064"/>
                </a:lnTo>
                <a:lnTo>
                  <a:pt x="21538" y="20257"/>
                </a:lnTo>
                <a:lnTo>
                  <a:pt x="21600" y="18968"/>
                </a:lnTo>
                <a:lnTo>
                  <a:pt x="21600" y="2632"/>
                </a:lnTo>
                <a:lnTo>
                  <a:pt x="21574" y="1837"/>
                </a:lnTo>
                <a:lnTo>
                  <a:pt x="21482" y="975"/>
                </a:lnTo>
                <a:lnTo>
                  <a:pt x="21304" y="283"/>
                </a:lnTo>
                <a:lnTo>
                  <a:pt x="21019" y="0"/>
                </a:lnTo>
                <a:lnTo>
                  <a:pt x="581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302077" y="2615495"/>
            <a:ext cx="102553" cy="11432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1213990" y="5958389"/>
            <a:ext cx="1441451" cy="19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پرچم سبز را بزن.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2854274" y="5911544"/>
            <a:ext cx="469393" cy="23260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854275" y="5911544"/>
            <a:ext cx="469393" cy="232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1"/>
                </a:lnTo>
                <a:lnTo>
                  <a:pt x="438" y="885"/>
                </a:lnTo>
                <a:lnTo>
                  <a:pt x="55" y="2985"/>
                </a:lnTo>
                <a:lnTo>
                  <a:pt x="0" y="7076"/>
                </a:lnTo>
                <a:lnTo>
                  <a:pt x="0" y="14524"/>
                </a:lnTo>
                <a:lnTo>
                  <a:pt x="55" y="18615"/>
                </a:lnTo>
                <a:lnTo>
                  <a:pt x="438" y="20715"/>
                </a:lnTo>
                <a:lnTo>
                  <a:pt x="1479" y="21489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9"/>
                </a:lnTo>
                <a:lnTo>
                  <a:pt x="21162" y="20715"/>
                </a:lnTo>
                <a:lnTo>
                  <a:pt x="21545" y="18615"/>
                </a:lnTo>
                <a:lnTo>
                  <a:pt x="21600" y="14524"/>
                </a:lnTo>
                <a:lnTo>
                  <a:pt x="21600" y="7076"/>
                </a:lnTo>
                <a:lnTo>
                  <a:pt x="21545" y="2985"/>
                </a:lnTo>
                <a:lnTo>
                  <a:pt x="21162" y="885"/>
                </a:lnTo>
                <a:lnTo>
                  <a:pt x="20121" y="111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>
            <a:off x="2647949" y="6029197"/>
            <a:ext cx="24434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860;p23">
            <a:extLst>
              <a:ext uri="{FF2B5EF4-FFF2-40B4-BE49-F238E27FC236}">
                <a16:creationId xmlns:a16="http://schemas.microsoft.com/office/drawing/2014/main" id="{2DB6D044-18FB-2D41-867D-877E2E7B2794}"/>
              </a:ext>
            </a:extLst>
          </p:cNvPr>
          <p:cNvSpPr txBox="1"/>
          <p:nvPr/>
        </p:nvSpPr>
        <p:spPr>
          <a:xfrm>
            <a:off x="1686393" y="5699062"/>
            <a:ext cx="1199214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8" name="Google Shape;324;p11">
            <a:extLst>
              <a:ext uri="{FF2B5EF4-FFF2-40B4-BE49-F238E27FC236}">
                <a16:creationId xmlns:a16="http://schemas.microsoft.com/office/drawing/2014/main" id="{0F27E72E-4CA4-E148-855A-90BD6FF1C1FD}"/>
              </a:ext>
            </a:extLst>
          </p:cNvPr>
          <p:cNvSpPr/>
          <p:nvPr/>
        </p:nvSpPr>
        <p:spPr>
          <a:xfrm flipH="1">
            <a:off x="1430406" y="4203672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59" name="Google Shape;325;p11">
            <a:extLst>
              <a:ext uri="{FF2B5EF4-FFF2-40B4-BE49-F238E27FC236}">
                <a16:creationId xmlns:a16="http://schemas.microsoft.com/office/drawing/2014/main" id="{92A1D698-5B6B-0744-AD5C-AA373F193836}"/>
              </a:ext>
            </a:extLst>
          </p:cNvPr>
          <p:cNvCxnSpPr>
            <a:cxnSpLocks/>
          </p:cNvCxnSpPr>
          <p:nvPr/>
        </p:nvCxnSpPr>
        <p:spPr>
          <a:xfrm>
            <a:off x="1324100" y="4595760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3CEE89A-F2ED-4490-900A-3E31BD96BC9D}"/>
              </a:ext>
            </a:extLst>
          </p:cNvPr>
          <p:cNvSpPr/>
          <p:nvPr/>
        </p:nvSpPr>
        <p:spPr>
          <a:xfrm>
            <a:off x="2070860" y="3354365"/>
            <a:ext cx="19502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686434" algn="r" rtl="1">
              <a:spcBef>
                <a:spcPts val="8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کن.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AD3ADA-82F2-40EE-AC4B-9C667121C575}"/>
              </a:ext>
            </a:extLst>
          </p:cNvPr>
          <p:cNvSpPr/>
          <p:nvPr/>
        </p:nvSpPr>
        <p:spPr>
          <a:xfrm>
            <a:off x="1531627" y="3046512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12700">
              <a:buClr>
                <a:srgbClr val="939598"/>
              </a:buClr>
              <a:buSzPts val="1400"/>
            </a:pPr>
            <a:r>
              <a:rPr lang="fa-IR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fa-IR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2B2C3-4FA5-44E0-BEA7-BC0D77C2CF8C}"/>
              </a:ext>
            </a:extLst>
          </p:cNvPr>
          <p:cNvSpPr/>
          <p:nvPr/>
        </p:nvSpPr>
        <p:spPr>
          <a:xfrm>
            <a:off x="-160021" y="4364840"/>
            <a:ext cx="1418290" cy="553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4150" lvl="0" indent="12700" algn="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مشخص کنید که بین حرکات مختلف رقص چقدر باید فاصله باشد.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Dance Party!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49" name="Google Shape;349;p1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1133079" y="433114"/>
            <a:ext cx="230632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تکرار رقص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6" name="Google Shape;356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1204862" y="1282699"/>
            <a:ext cx="216154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حرکت‌های</a:t>
            </a: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یک رقص را تکرار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1" name="Google Shape;361;p12"/>
          <p:cNvSpPr/>
          <p:nvPr/>
        </p:nvSpPr>
        <p:spPr>
          <a:xfrm>
            <a:off x="867056" y="2072551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624867" y="1993683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2960848" y="2034831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216690" y="1976539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867056" y="3290696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624867" y="3211829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2960848" y="3252978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216690" y="3194685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867056" y="4508843"/>
            <a:ext cx="586360" cy="8298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624867" y="4429976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2960848" y="4471124"/>
            <a:ext cx="744094" cy="8675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216690" y="4412831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2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4" name="Google Shape;374;p12"/>
          <p:cNvSpPr txBox="1"/>
          <p:nvPr/>
        </p:nvSpPr>
        <p:spPr>
          <a:xfrm>
            <a:off x="698499" y="5927725"/>
            <a:ext cx="823015" cy="13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بیایید برقصیم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0" y="927099"/>
            <a:ext cx="4572000" cy="14015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0" y="2328671"/>
            <a:ext cx="4572000" cy="3106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0" y="231597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0" y="5435600"/>
            <a:ext cx="4572000" cy="9652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0" y="5422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215900" y="134245"/>
            <a:ext cx="1980564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تکرار رقص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0" name="Google Shape;400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1" name="Google Shape;401;p13"/>
          <p:cNvSpPr/>
          <p:nvPr/>
        </p:nvSpPr>
        <p:spPr>
          <a:xfrm>
            <a:off x="1568109" y="2731007"/>
            <a:ext cx="1461180" cy="25735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1624683" y="24454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403" name="Google Shape;403;p13"/>
          <p:cNvCxnSpPr/>
          <p:nvPr/>
        </p:nvCxnSpPr>
        <p:spPr>
          <a:xfrm flipH="1">
            <a:off x="2233340" y="3501645"/>
            <a:ext cx="8331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3"/>
          <p:cNvSpPr txBox="1"/>
          <p:nvPr/>
        </p:nvSpPr>
        <p:spPr>
          <a:xfrm>
            <a:off x="3093479" y="3388952"/>
            <a:ext cx="11620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اینجا بنویسید که رقص چند بار باید تکرار 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5" name="Google Shape;405;p13"/>
          <p:cNvSpPr txBox="1"/>
          <p:nvPr/>
        </p:nvSpPr>
        <p:spPr>
          <a:xfrm>
            <a:off x="3093479" y="3035299"/>
            <a:ext cx="11537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حالت‌های رقص را انتخاب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406" name="Google Shape;406;p13"/>
          <p:cNvCxnSpPr/>
          <p:nvPr/>
        </p:nvCxnSpPr>
        <p:spPr>
          <a:xfrm>
            <a:off x="2727123" y="3127375"/>
            <a:ext cx="33426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3685011" y="1298671"/>
            <a:ext cx="414974" cy="5243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3491941" y="1804148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3453715" y="182529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697837" y="2881721"/>
            <a:ext cx="279400" cy="3530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550998" y="32470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1511300" y="3501644"/>
            <a:ext cx="88901" cy="1663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281941" y="1863274"/>
            <a:ext cx="9794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کتابخانه اسپرایت‌ها بروید.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8" name="Google Shape;418;p13"/>
          <p:cNvSpPr/>
          <p:nvPr/>
        </p:nvSpPr>
        <p:spPr>
          <a:xfrm>
            <a:off x="615029" y="1411941"/>
            <a:ext cx="412396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9" name="Google Shape;419;p13"/>
          <p:cNvSpPr/>
          <p:nvPr/>
        </p:nvSpPr>
        <p:spPr>
          <a:xfrm>
            <a:off x="615029" y="14119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0" name="Google Shape;420;p13"/>
          <p:cNvSpPr txBox="1"/>
          <p:nvPr/>
        </p:nvSpPr>
        <p:spPr>
          <a:xfrm>
            <a:off x="1506222" y="2030914"/>
            <a:ext cx="1523067" cy="10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گروه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Dance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1" name="Google Shape;421;p13"/>
          <p:cNvSpPr/>
          <p:nvPr/>
        </p:nvSpPr>
        <p:spPr>
          <a:xfrm>
            <a:off x="1878328" y="1471103"/>
            <a:ext cx="815340" cy="29408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1871978" y="1464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2574619" y="1585734"/>
            <a:ext cx="102553" cy="11432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4" name="Google Shape;424;p13"/>
          <p:cNvSpPr txBox="1"/>
          <p:nvPr/>
        </p:nvSpPr>
        <p:spPr>
          <a:xfrm>
            <a:off x="3310594" y="20356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425" name="Google Shape;425;p13"/>
          <p:cNvSpPr/>
          <p:nvPr/>
        </p:nvSpPr>
        <p:spPr>
          <a:xfrm>
            <a:off x="281940" y="4000500"/>
            <a:ext cx="1104901" cy="1181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0" y="0"/>
                </a:moveTo>
                <a:lnTo>
                  <a:pt x="1490" y="0"/>
                </a:lnTo>
                <a:lnTo>
                  <a:pt x="628" y="22"/>
                </a:lnTo>
                <a:lnTo>
                  <a:pt x="186" y="174"/>
                </a:lnTo>
                <a:lnTo>
                  <a:pt x="23" y="588"/>
                </a:lnTo>
                <a:lnTo>
                  <a:pt x="0" y="1394"/>
                </a:lnTo>
                <a:lnTo>
                  <a:pt x="0" y="20206"/>
                </a:lnTo>
                <a:lnTo>
                  <a:pt x="23" y="21012"/>
                </a:lnTo>
                <a:lnTo>
                  <a:pt x="186" y="21426"/>
                </a:lnTo>
                <a:lnTo>
                  <a:pt x="628" y="21578"/>
                </a:lnTo>
                <a:lnTo>
                  <a:pt x="1490" y="21600"/>
                </a:lnTo>
                <a:lnTo>
                  <a:pt x="20110" y="21600"/>
                </a:lnTo>
                <a:lnTo>
                  <a:pt x="20972" y="21578"/>
                </a:lnTo>
                <a:lnTo>
                  <a:pt x="21414" y="21426"/>
                </a:lnTo>
                <a:lnTo>
                  <a:pt x="21577" y="21012"/>
                </a:lnTo>
                <a:lnTo>
                  <a:pt x="21600" y="20206"/>
                </a:lnTo>
                <a:lnTo>
                  <a:pt x="21600" y="1394"/>
                </a:lnTo>
                <a:lnTo>
                  <a:pt x="21577" y="588"/>
                </a:lnTo>
                <a:lnTo>
                  <a:pt x="21414" y="174"/>
                </a:lnTo>
                <a:lnTo>
                  <a:pt x="20972" y="22"/>
                </a:lnTo>
                <a:lnTo>
                  <a:pt x="2011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6" name="Google Shape;426;p13"/>
          <p:cNvSpPr txBox="1"/>
          <p:nvPr/>
        </p:nvSpPr>
        <p:spPr>
          <a:xfrm>
            <a:off x="362412" y="4024757"/>
            <a:ext cx="9567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 حرکات رقص را در داخل بدنه دستور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repeat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قرار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7" name="Google Shape;427;p13"/>
          <p:cNvSpPr/>
          <p:nvPr/>
        </p:nvSpPr>
        <p:spPr>
          <a:xfrm>
            <a:off x="337010" y="4526268"/>
            <a:ext cx="730360" cy="5372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428" name="Google Shape;428;p13"/>
          <p:cNvCxnSpPr/>
          <p:nvPr/>
        </p:nvCxnSpPr>
        <p:spPr>
          <a:xfrm>
            <a:off x="1356360" y="4276344"/>
            <a:ext cx="1498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13"/>
          <p:cNvSpPr txBox="1"/>
          <p:nvPr/>
        </p:nvSpPr>
        <p:spPr>
          <a:xfrm>
            <a:off x="1187214" y="5804078"/>
            <a:ext cx="1468121" cy="2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پرچم سبز را بزن.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0" name="Google Shape;430;p13"/>
          <p:cNvSpPr/>
          <p:nvPr/>
        </p:nvSpPr>
        <p:spPr>
          <a:xfrm>
            <a:off x="2859790" y="5845175"/>
            <a:ext cx="469386" cy="2651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2859790" y="5845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432" name="Google Shape;432;p13"/>
          <p:cNvCxnSpPr/>
          <p:nvPr/>
        </p:nvCxnSpPr>
        <p:spPr>
          <a:xfrm>
            <a:off x="2652135" y="5977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860;p23">
            <a:extLst>
              <a:ext uri="{FF2B5EF4-FFF2-40B4-BE49-F238E27FC236}">
                <a16:creationId xmlns:a16="http://schemas.microsoft.com/office/drawing/2014/main" id="{0D6E6C58-31DD-0F45-83CE-6698AE790987}"/>
              </a:ext>
            </a:extLst>
          </p:cNvPr>
          <p:cNvSpPr txBox="1"/>
          <p:nvPr/>
        </p:nvSpPr>
        <p:spPr>
          <a:xfrm>
            <a:off x="1600201" y="5546553"/>
            <a:ext cx="1057919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1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40" name="Google Shape;440;p1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>
            <a:spLocks noGrp="1"/>
          </p:cNvSpPr>
          <p:nvPr>
            <p:ph type="title"/>
          </p:nvPr>
        </p:nvSpPr>
        <p:spPr>
          <a:xfrm>
            <a:off x="1242071" y="356915"/>
            <a:ext cx="208788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پخش آهنگ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1544933" y="1263649"/>
            <a:ext cx="148209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پخش و تکرار یک آهنگ</a:t>
            </a:r>
            <a:endParaRPr dirty="0"/>
          </a:p>
        </p:txBody>
      </p:sp>
      <p:sp>
        <p:nvSpPr>
          <p:cNvPr id="458" name="Google Shape;458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Vazir" panose="020B0603030804020204" pitchFamily="34" charset="-78"/>
                <a:sym typeface="Roboto Black"/>
              </a:rPr>
              <a:t>3</a:t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858160" y="35873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966597" y="35873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698500" y="5927724"/>
            <a:ext cx="723766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بیایید برقصیم</a:t>
            </a:r>
            <a:endParaRPr/>
          </a:p>
        </p:txBody>
      </p:sp>
      <p:sp>
        <p:nvSpPr>
          <p:cNvPr id="462" name="Google Shape;46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1154788" y="2707919"/>
            <a:ext cx="2552701" cy="190261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1154785" y="2707919"/>
            <a:ext cx="2552701" cy="190261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70" name="Google Shape;470;p1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477" name="Google Shape;477;p1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0" y="927099"/>
            <a:ext cx="4572000" cy="206299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0" y="2990088"/>
            <a:ext cx="4572000" cy="221240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0" y="29773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/>
          </p:nvPr>
        </p:nvSpPr>
        <p:spPr>
          <a:xfrm>
            <a:off x="215900" y="117958"/>
            <a:ext cx="25143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پخش یک آهنگ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7" name="Google Shape;487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8" name="Google Shape;488;p15"/>
          <p:cNvSpPr txBox="1"/>
          <p:nvPr/>
        </p:nvSpPr>
        <p:spPr>
          <a:xfrm>
            <a:off x="1434183" y="31058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9" name="Google Shape;489;p15"/>
          <p:cNvSpPr/>
          <p:nvPr/>
        </p:nvSpPr>
        <p:spPr>
          <a:xfrm>
            <a:off x="1295418" y="3903662"/>
            <a:ext cx="1981157" cy="11245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0" name="Google Shape;490;p15"/>
          <p:cNvSpPr txBox="1"/>
          <p:nvPr/>
        </p:nvSpPr>
        <p:spPr>
          <a:xfrm>
            <a:off x="2797295" y="4018912"/>
            <a:ext cx="13500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مشخص کنید که چند بار باید پخش آهنگ تکرار 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1" name="Google Shape;491;p15"/>
          <p:cNvSpPr txBox="1"/>
          <p:nvPr/>
        </p:nvSpPr>
        <p:spPr>
          <a:xfrm>
            <a:off x="2631914" y="2336163"/>
            <a:ext cx="146040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آهنگ‌هایی که در گروه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Loops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است را انتخاب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2" name="Google Shape;492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412125" y="1827444"/>
            <a:ext cx="712458" cy="5310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495" name="Google Shape;495;p15"/>
          <p:cNvCxnSpPr/>
          <p:nvPr/>
        </p:nvCxnSpPr>
        <p:spPr>
          <a:xfrm flipH="1">
            <a:off x="2355849" y="1488438"/>
            <a:ext cx="1" cy="12801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15"/>
          <p:cNvSpPr/>
          <p:nvPr/>
        </p:nvSpPr>
        <p:spPr>
          <a:xfrm>
            <a:off x="0" y="5202490"/>
            <a:ext cx="4572000" cy="119831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0" y="518979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633336" y="5589803"/>
            <a:ext cx="1606951" cy="3267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2817101" y="5917459"/>
            <a:ext cx="1266891" cy="3267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1" name="Google Shape;501;p15"/>
          <p:cNvSpPr txBox="1"/>
          <p:nvPr/>
        </p:nvSpPr>
        <p:spPr>
          <a:xfrm>
            <a:off x="165101" y="5724575"/>
            <a:ext cx="4287652" cy="4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حواستان باشد که از دستور                                                     استفاده کنید و به اشتباه از </a:t>
            </a:r>
          </a:p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fa-IR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دستور                                            استفاده نکنید زیرا آهنگ قبل از آغاز، مجدد پخش می‌شود.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2" name="Google Shape;502;p15"/>
          <p:cNvSpPr/>
          <p:nvPr/>
        </p:nvSpPr>
        <p:spPr>
          <a:xfrm>
            <a:off x="2158999" y="4200173"/>
            <a:ext cx="629921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3361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511644" y="4057027"/>
            <a:ext cx="484414" cy="35924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606010" y="4414851"/>
            <a:ext cx="295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7" name="Google Shape;507;p15"/>
          <p:cNvSpPr txBox="1"/>
          <p:nvPr/>
        </p:nvSpPr>
        <p:spPr>
          <a:xfrm>
            <a:off x="1585375" y="2379572"/>
            <a:ext cx="3860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 dirty="0"/>
          </a:p>
        </p:txBody>
      </p:sp>
      <p:sp>
        <p:nvSpPr>
          <p:cNvPr id="508" name="Google Shape;508;p15"/>
          <p:cNvSpPr txBox="1"/>
          <p:nvPr/>
        </p:nvSpPr>
        <p:spPr>
          <a:xfrm>
            <a:off x="304636" y="2339338"/>
            <a:ext cx="95110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پس زمینه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9" name="Google Shape;509;p15"/>
          <p:cNvSpPr/>
          <p:nvPr/>
        </p:nvSpPr>
        <p:spPr>
          <a:xfrm>
            <a:off x="573976" y="1859157"/>
            <a:ext cx="412395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0" name="Google Shape;510;p15"/>
          <p:cNvSpPr/>
          <p:nvPr/>
        </p:nvSpPr>
        <p:spPr>
          <a:xfrm>
            <a:off x="573976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1" name="Google Shape;511;p15"/>
          <p:cNvSpPr txBox="1"/>
          <p:nvPr/>
        </p:nvSpPr>
        <p:spPr>
          <a:xfrm>
            <a:off x="3106533" y="1547549"/>
            <a:ext cx="1248623" cy="13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Sounds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2" name="Google Shape;512;p15"/>
          <p:cNvSpPr/>
          <p:nvPr/>
        </p:nvSpPr>
        <p:spPr>
          <a:xfrm>
            <a:off x="2512224" y="1491335"/>
            <a:ext cx="560147" cy="20523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512213" y="149134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3155760" y="1859157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5" name="Google Shape;515;p15"/>
          <p:cNvSpPr/>
          <p:nvPr/>
        </p:nvSpPr>
        <p:spPr>
          <a:xfrm>
            <a:off x="3155760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2077284" y="3531372"/>
            <a:ext cx="1139333" cy="10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7" name="Google Shape;517;p15"/>
          <p:cNvSpPr/>
          <p:nvPr/>
        </p:nvSpPr>
        <p:spPr>
          <a:xfrm>
            <a:off x="1473795" y="3514380"/>
            <a:ext cx="560147" cy="2052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1473789" y="35143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-9043" y="5311431"/>
            <a:ext cx="45900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26" name="Google Shape;526;p1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27" name="Google Shape;527;p1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/>
          </p:nvPr>
        </p:nvSpPr>
        <p:spPr>
          <a:xfrm>
            <a:off x="1211130" y="433114"/>
            <a:ext cx="215011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نوبت نوبتی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0" name="Google Shape;5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641343" y="11176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205419" y="1179830"/>
            <a:ext cx="216027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رقصنده‌ها را با هم هماهنگ کنید تا به نوبت برقصند.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5" name="Google Shape;545;p16"/>
          <p:cNvSpPr/>
          <p:nvPr/>
        </p:nvSpPr>
        <p:spPr>
          <a:xfrm>
            <a:off x="761999" y="2514599"/>
            <a:ext cx="3048001" cy="2286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4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8" name="Google Shape;548;p16"/>
          <p:cNvSpPr txBox="1"/>
          <p:nvPr/>
        </p:nvSpPr>
        <p:spPr>
          <a:xfrm>
            <a:off x="698499" y="5927724"/>
            <a:ext cx="823015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بیایید برقصیم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9" name="Google Shape;549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844</Words>
  <Application>Microsoft Office PowerPoint</Application>
  <PresentationFormat>Custom</PresentationFormat>
  <Paragraphs>187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Vazir</vt:lpstr>
      <vt:lpstr>Times New Roman</vt:lpstr>
      <vt:lpstr>Arial</vt:lpstr>
      <vt:lpstr>Helvetica Neue</vt:lpstr>
      <vt:lpstr>Roboto Medium</vt:lpstr>
      <vt:lpstr>Calibri</vt:lpstr>
      <vt:lpstr>Roboto Black</vt:lpstr>
      <vt:lpstr>Montserrat Black</vt:lpstr>
      <vt:lpstr>Office Theme</vt:lpstr>
      <vt:lpstr>برگه‌هایی بیایید برقصیم</vt:lpstr>
      <vt:lpstr>برگه‌های بیایید برقصیم</vt:lpstr>
      <vt:lpstr>حرکات رقص</vt:lpstr>
      <vt:lpstr>حرکات رقص scratch.mit.edu</vt:lpstr>
      <vt:lpstr>تکرار رقص</vt:lpstr>
      <vt:lpstr>تکرار رقص scratch.mit.edu</vt:lpstr>
      <vt:lpstr>پخش آهنگ</vt:lpstr>
      <vt:lpstr>پخش یک آهنگ scratch.mit.edu</vt:lpstr>
      <vt:lpstr>نوبت نوبتی</vt:lpstr>
      <vt:lpstr>نوبت نوبتی scratch.mit.edu</vt:lpstr>
      <vt:lpstr>نقطه آغازین</vt:lpstr>
      <vt:lpstr>نقطه آغازین scratch.mit.edu</vt:lpstr>
      <vt:lpstr>جلوه سایه</vt:lpstr>
      <vt:lpstr>جلوه سایه scratch.mit.edu</vt:lpstr>
      <vt:lpstr>کنترل رقص</vt:lpstr>
      <vt:lpstr>کنترل رقص scratch.mit.edu</vt:lpstr>
      <vt:lpstr>جلوه رنگ</vt:lpstr>
      <vt:lpstr>جلوه رنگ scratch.mit.edu</vt:lpstr>
      <vt:lpstr>رَد گذاشتن</vt:lpstr>
      <vt:lpstr>رَد گذاشتن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Dance  Cards</dc:title>
  <dc:creator>Farshid</dc:creator>
  <cp:lastModifiedBy>Farshid Meidani</cp:lastModifiedBy>
  <cp:revision>109</cp:revision>
  <dcterms:modified xsi:type="dcterms:W3CDTF">2019-09-27T17:44:30Z</dcterms:modified>
</cp:coreProperties>
</file>